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08930-7490-48B0-8F81-7D573DA64495}" v="467" dt="2025-06-04T15:31:45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6FF67-D9D5-4F6B-BCE1-9E0E4B75D01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900439-3811-43F9-B3C5-CF28E59F724C}">
      <dgm:prSet/>
      <dgm:spPr/>
      <dgm:t>
        <a:bodyPr/>
        <a:lstStyle/>
        <a:p>
          <a:r>
            <a:rPr lang="en-US"/>
            <a:t>Create a New QBO Company</a:t>
          </a:r>
        </a:p>
      </dgm:t>
    </dgm:pt>
    <dgm:pt modelId="{7DEB89AC-B5A0-4896-9BE6-0834443A932B}" type="parTrans" cxnId="{C6095085-7617-40F9-B00E-F62C890B6193}">
      <dgm:prSet/>
      <dgm:spPr/>
      <dgm:t>
        <a:bodyPr/>
        <a:lstStyle/>
        <a:p>
          <a:endParaRPr lang="en-US"/>
        </a:p>
      </dgm:t>
    </dgm:pt>
    <dgm:pt modelId="{DE02064B-03C3-4B93-8B2D-6F7ED4D01667}" type="sibTrans" cxnId="{C6095085-7617-40F9-B00E-F62C890B6193}">
      <dgm:prSet/>
      <dgm:spPr/>
      <dgm:t>
        <a:bodyPr/>
        <a:lstStyle/>
        <a:p>
          <a:endParaRPr lang="en-US"/>
        </a:p>
      </dgm:t>
    </dgm:pt>
    <dgm:pt modelId="{642DB94C-A132-491A-B621-1283E7C7B9A4}">
      <dgm:prSet/>
      <dgm:spPr/>
      <dgm:t>
        <a:bodyPr/>
        <a:lstStyle/>
        <a:p>
          <a:r>
            <a:rPr lang="en-US" dirty="0"/>
            <a:t>Using your web browser – navigate to qbo.intuit.com</a:t>
          </a:r>
        </a:p>
      </dgm:t>
    </dgm:pt>
    <dgm:pt modelId="{2E4D8328-2659-41D5-B077-44069BE6759D}" type="parTrans" cxnId="{AA67321A-B825-4B9C-989B-C57739C31E81}">
      <dgm:prSet/>
      <dgm:spPr/>
      <dgm:t>
        <a:bodyPr/>
        <a:lstStyle/>
        <a:p>
          <a:endParaRPr lang="en-US"/>
        </a:p>
      </dgm:t>
    </dgm:pt>
    <dgm:pt modelId="{3D0B5557-3A95-4E47-8DC8-E03C6E2582E1}" type="sibTrans" cxnId="{AA67321A-B825-4B9C-989B-C57739C31E81}">
      <dgm:prSet/>
      <dgm:spPr/>
      <dgm:t>
        <a:bodyPr/>
        <a:lstStyle/>
        <a:p>
          <a:endParaRPr lang="en-US"/>
        </a:p>
      </dgm:t>
    </dgm:pt>
    <dgm:pt modelId="{AC549CE0-1794-40A4-844F-F4AFE9DCC1F8}">
      <dgm:prSet/>
      <dgm:spPr/>
      <dgm:t>
        <a:bodyPr/>
        <a:lstStyle/>
        <a:p>
          <a:r>
            <a:rPr lang="en-US" dirty="0"/>
            <a:t>Create an account – select a plan </a:t>
          </a:r>
        </a:p>
      </dgm:t>
    </dgm:pt>
    <dgm:pt modelId="{16952006-0A8A-4A23-86DB-128575C48BA8}" type="parTrans" cxnId="{D35955A9-B074-4ACF-8681-C5AD828DE40F}">
      <dgm:prSet/>
      <dgm:spPr/>
      <dgm:t>
        <a:bodyPr/>
        <a:lstStyle/>
        <a:p>
          <a:endParaRPr lang="en-US"/>
        </a:p>
      </dgm:t>
    </dgm:pt>
    <dgm:pt modelId="{931C02BD-D4D7-4BE3-B27A-6F01AB7843F7}" type="sibTrans" cxnId="{D35955A9-B074-4ACF-8681-C5AD828DE40F}">
      <dgm:prSet/>
      <dgm:spPr/>
      <dgm:t>
        <a:bodyPr/>
        <a:lstStyle/>
        <a:p>
          <a:endParaRPr lang="en-US"/>
        </a:p>
      </dgm:t>
    </dgm:pt>
    <dgm:pt modelId="{EC7C842D-3DBF-43BA-BE35-EEF44C39FE89}">
      <dgm:prSet/>
      <dgm:spPr/>
      <dgm:t>
        <a:bodyPr/>
        <a:lstStyle/>
        <a:p>
          <a:r>
            <a:rPr lang="en-US" dirty="0"/>
            <a:t>Simple start – the most inexpensive and has all the basic bookkeeping needs</a:t>
          </a:r>
        </a:p>
      </dgm:t>
    </dgm:pt>
    <dgm:pt modelId="{85514E7B-3E1E-4793-B29F-ADE0E705CDA0}" type="parTrans" cxnId="{B253CA4A-E525-4F0C-AA74-5CDBAE6D6105}">
      <dgm:prSet/>
      <dgm:spPr/>
      <dgm:t>
        <a:bodyPr/>
        <a:lstStyle/>
        <a:p>
          <a:endParaRPr lang="en-US"/>
        </a:p>
      </dgm:t>
    </dgm:pt>
    <dgm:pt modelId="{2A52E8A6-0D95-4D02-8EF9-96FD2A6C0476}" type="sibTrans" cxnId="{B253CA4A-E525-4F0C-AA74-5CDBAE6D6105}">
      <dgm:prSet/>
      <dgm:spPr/>
      <dgm:t>
        <a:bodyPr/>
        <a:lstStyle/>
        <a:p>
          <a:endParaRPr lang="en-US"/>
        </a:p>
      </dgm:t>
    </dgm:pt>
    <dgm:pt modelId="{9AA82198-F78A-4E91-8D92-9587CBDA1018}">
      <dgm:prSet/>
      <dgm:spPr/>
      <dgm:t>
        <a:bodyPr/>
        <a:lstStyle/>
        <a:p>
          <a:r>
            <a:rPr lang="en-US" dirty="0"/>
            <a:t>Includes one user plus an outside accountant</a:t>
          </a:r>
        </a:p>
      </dgm:t>
    </dgm:pt>
    <dgm:pt modelId="{DC591D00-B140-4BB1-8F13-0E49747B67D4}" type="parTrans" cxnId="{A8E648D0-616F-4AC3-A255-47CC0F4D87E1}">
      <dgm:prSet/>
      <dgm:spPr/>
      <dgm:t>
        <a:bodyPr/>
        <a:lstStyle/>
        <a:p>
          <a:endParaRPr lang="en-US"/>
        </a:p>
      </dgm:t>
    </dgm:pt>
    <dgm:pt modelId="{8E4A5DB1-FCC6-48B7-B6B6-E1EDC026C8F5}" type="sibTrans" cxnId="{A8E648D0-616F-4AC3-A255-47CC0F4D87E1}">
      <dgm:prSet/>
      <dgm:spPr/>
      <dgm:t>
        <a:bodyPr/>
        <a:lstStyle/>
        <a:p>
          <a:endParaRPr lang="en-US"/>
        </a:p>
      </dgm:t>
    </dgm:pt>
    <dgm:pt modelId="{BA317F63-1C8E-44D4-A556-3D45BB5F8F73}">
      <dgm:prSet/>
      <dgm:spPr/>
      <dgm:t>
        <a:bodyPr/>
        <a:lstStyle/>
        <a:p>
          <a:r>
            <a:rPr lang="en-US" dirty="0"/>
            <a:t>does not include payroll but can be added anytime for an additional fee</a:t>
          </a:r>
        </a:p>
      </dgm:t>
    </dgm:pt>
    <dgm:pt modelId="{1BD52029-4833-4CE1-B629-5D8B0BA2A702}" type="parTrans" cxnId="{55CCFD63-E085-4AD9-A913-48186A1169D9}">
      <dgm:prSet/>
      <dgm:spPr/>
      <dgm:t>
        <a:bodyPr/>
        <a:lstStyle/>
        <a:p>
          <a:endParaRPr lang="en-US"/>
        </a:p>
      </dgm:t>
    </dgm:pt>
    <dgm:pt modelId="{D72A34A4-303A-43BD-8746-55D6A3F33633}" type="sibTrans" cxnId="{55CCFD63-E085-4AD9-A913-48186A1169D9}">
      <dgm:prSet/>
      <dgm:spPr/>
      <dgm:t>
        <a:bodyPr/>
        <a:lstStyle/>
        <a:p>
          <a:endParaRPr lang="en-US"/>
        </a:p>
      </dgm:t>
    </dgm:pt>
    <dgm:pt modelId="{3B854F8D-34CA-4313-9C67-8A8AF01C0768}" type="pres">
      <dgm:prSet presAssocID="{97C6FF67-D9D5-4F6B-BCE1-9E0E4B75D01E}" presName="linear" presStyleCnt="0">
        <dgm:presLayoutVars>
          <dgm:animLvl val="lvl"/>
          <dgm:resizeHandles val="exact"/>
        </dgm:presLayoutVars>
      </dgm:prSet>
      <dgm:spPr/>
    </dgm:pt>
    <dgm:pt modelId="{280357E5-F1E2-4E4D-821F-E52EF9BFB62A}" type="pres">
      <dgm:prSet presAssocID="{16900439-3811-43F9-B3C5-CF28E59F724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402BF5A-41E7-4640-9060-DF94A6EE24AA}" type="pres">
      <dgm:prSet presAssocID="{DE02064B-03C3-4B93-8B2D-6F7ED4D01667}" presName="spacer" presStyleCnt="0"/>
      <dgm:spPr/>
    </dgm:pt>
    <dgm:pt modelId="{92177D85-D246-4B0C-AB52-276D64A8A47F}" type="pres">
      <dgm:prSet presAssocID="{642DB94C-A132-491A-B621-1283E7C7B9A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6650059-5841-4835-B0F2-FC5CC06EE84B}" type="pres">
      <dgm:prSet presAssocID="{3D0B5557-3A95-4E47-8DC8-E03C6E2582E1}" presName="spacer" presStyleCnt="0"/>
      <dgm:spPr/>
    </dgm:pt>
    <dgm:pt modelId="{13AAB0BF-87F5-48E1-8A6F-A93F1E34E187}" type="pres">
      <dgm:prSet presAssocID="{AC549CE0-1794-40A4-844F-F4AFE9DCC1F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E8B210A-BE72-4481-9DC3-73EF90738BBA}" type="pres">
      <dgm:prSet presAssocID="{931C02BD-D4D7-4BE3-B27A-6F01AB7843F7}" presName="spacer" presStyleCnt="0"/>
      <dgm:spPr/>
    </dgm:pt>
    <dgm:pt modelId="{513D5CA6-71C0-43EB-8B60-9056661046E9}" type="pres">
      <dgm:prSet presAssocID="{EC7C842D-3DBF-43BA-BE35-EEF44C39FE8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B37922E-0744-4772-84D5-2C8C56BFD03A}" type="pres">
      <dgm:prSet presAssocID="{2A52E8A6-0D95-4D02-8EF9-96FD2A6C0476}" presName="spacer" presStyleCnt="0"/>
      <dgm:spPr/>
    </dgm:pt>
    <dgm:pt modelId="{534D1CF4-479F-4D5A-9DD4-B29EF6AA9A7C}" type="pres">
      <dgm:prSet presAssocID="{9AA82198-F78A-4E91-8D92-9587CBDA101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90FBA3D-4B44-421D-A9F3-7C239B4E8054}" type="pres">
      <dgm:prSet presAssocID="{8E4A5DB1-FCC6-48B7-B6B6-E1EDC026C8F5}" presName="spacer" presStyleCnt="0"/>
      <dgm:spPr/>
    </dgm:pt>
    <dgm:pt modelId="{6AFD89A2-1850-46FB-B1B5-CE816812A1DA}" type="pres">
      <dgm:prSet presAssocID="{BA317F63-1C8E-44D4-A556-3D45BB5F8F7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A67321A-B825-4B9C-989B-C57739C31E81}" srcId="{97C6FF67-D9D5-4F6B-BCE1-9E0E4B75D01E}" destId="{642DB94C-A132-491A-B621-1283E7C7B9A4}" srcOrd="1" destOrd="0" parTransId="{2E4D8328-2659-41D5-B077-44069BE6759D}" sibTransId="{3D0B5557-3A95-4E47-8DC8-E03C6E2582E1}"/>
    <dgm:cxn modelId="{EB5C8E25-9195-423C-A835-7370918366F6}" type="presOf" srcId="{9AA82198-F78A-4E91-8D92-9587CBDA1018}" destId="{534D1CF4-479F-4D5A-9DD4-B29EF6AA9A7C}" srcOrd="0" destOrd="0" presId="urn:microsoft.com/office/officeart/2005/8/layout/vList2"/>
    <dgm:cxn modelId="{B38DC438-9876-42EE-A4EA-CA022B0DD096}" type="presOf" srcId="{642DB94C-A132-491A-B621-1283E7C7B9A4}" destId="{92177D85-D246-4B0C-AB52-276D64A8A47F}" srcOrd="0" destOrd="0" presId="urn:microsoft.com/office/officeart/2005/8/layout/vList2"/>
    <dgm:cxn modelId="{55CCFD63-E085-4AD9-A913-48186A1169D9}" srcId="{97C6FF67-D9D5-4F6B-BCE1-9E0E4B75D01E}" destId="{BA317F63-1C8E-44D4-A556-3D45BB5F8F73}" srcOrd="5" destOrd="0" parTransId="{1BD52029-4833-4CE1-B629-5D8B0BA2A702}" sibTransId="{D72A34A4-303A-43BD-8746-55D6A3F33633}"/>
    <dgm:cxn modelId="{1F6DFE68-0DD5-4195-92FA-46EA624B9FA3}" type="presOf" srcId="{AC549CE0-1794-40A4-844F-F4AFE9DCC1F8}" destId="{13AAB0BF-87F5-48E1-8A6F-A93F1E34E187}" srcOrd="0" destOrd="0" presId="urn:microsoft.com/office/officeart/2005/8/layout/vList2"/>
    <dgm:cxn modelId="{B253CA4A-E525-4F0C-AA74-5CDBAE6D6105}" srcId="{97C6FF67-D9D5-4F6B-BCE1-9E0E4B75D01E}" destId="{EC7C842D-3DBF-43BA-BE35-EEF44C39FE89}" srcOrd="3" destOrd="0" parTransId="{85514E7B-3E1E-4793-B29F-ADE0E705CDA0}" sibTransId="{2A52E8A6-0D95-4D02-8EF9-96FD2A6C0476}"/>
    <dgm:cxn modelId="{52C2686D-7685-4A5F-A764-AED09C569D3A}" type="presOf" srcId="{BA317F63-1C8E-44D4-A556-3D45BB5F8F73}" destId="{6AFD89A2-1850-46FB-B1B5-CE816812A1DA}" srcOrd="0" destOrd="0" presId="urn:microsoft.com/office/officeart/2005/8/layout/vList2"/>
    <dgm:cxn modelId="{27ECF174-AB5C-49E1-B9E2-68FEC4A1113B}" type="presOf" srcId="{97C6FF67-D9D5-4F6B-BCE1-9E0E4B75D01E}" destId="{3B854F8D-34CA-4313-9C67-8A8AF01C0768}" srcOrd="0" destOrd="0" presId="urn:microsoft.com/office/officeart/2005/8/layout/vList2"/>
    <dgm:cxn modelId="{C6095085-7617-40F9-B00E-F62C890B6193}" srcId="{97C6FF67-D9D5-4F6B-BCE1-9E0E4B75D01E}" destId="{16900439-3811-43F9-B3C5-CF28E59F724C}" srcOrd="0" destOrd="0" parTransId="{7DEB89AC-B5A0-4896-9BE6-0834443A932B}" sibTransId="{DE02064B-03C3-4B93-8B2D-6F7ED4D01667}"/>
    <dgm:cxn modelId="{D35955A9-B074-4ACF-8681-C5AD828DE40F}" srcId="{97C6FF67-D9D5-4F6B-BCE1-9E0E4B75D01E}" destId="{AC549CE0-1794-40A4-844F-F4AFE9DCC1F8}" srcOrd="2" destOrd="0" parTransId="{16952006-0A8A-4A23-86DB-128575C48BA8}" sibTransId="{931C02BD-D4D7-4BE3-B27A-6F01AB7843F7}"/>
    <dgm:cxn modelId="{A8E648D0-616F-4AC3-A255-47CC0F4D87E1}" srcId="{97C6FF67-D9D5-4F6B-BCE1-9E0E4B75D01E}" destId="{9AA82198-F78A-4E91-8D92-9587CBDA1018}" srcOrd="4" destOrd="0" parTransId="{DC591D00-B140-4BB1-8F13-0E49747B67D4}" sibTransId="{8E4A5DB1-FCC6-48B7-B6B6-E1EDC026C8F5}"/>
    <dgm:cxn modelId="{03E15ADF-A382-44A5-895D-35C0CA60EEA7}" type="presOf" srcId="{16900439-3811-43F9-B3C5-CF28E59F724C}" destId="{280357E5-F1E2-4E4D-821F-E52EF9BFB62A}" srcOrd="0" destOrd="0" presId="urn:microsoft.com/office/officeart/2005/8/layout/vList2"/>
    <dgm:cxn modelId="{AB1246E3-7A48-42A7-9BE6-3A33B7629E64}" type="presOf" srcId="{EC7C842D-3DBF-43BA-BE35-EEF44C39FE89}" destId="{513D5CA6-71C0-43EB-8B60-9056661046E9}" srcOrd="0" destOrd="0" presId="urn:microsoft.com/office/officeart/2005/8/layout/vList2"/>
    <dgm:cxn modelId="{6BA32DC3-F6ED-4EA5-8592-F227DBAE69BA}" type="presParOf" srcId="{3B854F8D-34CA-4313-9C67-8A8AF01C0768}" destId="{280357E5-F1E2-4E4D-821F-E52EF9BFB62A}" srcOrd="0" destOrd="0" presId="urn:microsoft.com/office/officeart/2005/8/layout/vList2"/>
    <dgm:cxn modelId="{34C96B3A-9C49-4CFF-9405-C876DCBA7498}" type="presParOf" srcId="{3B854F8D-34CA-4313-9C67-8A8AF01C0768}" destId="{C402BF5A-41E7-4640-9060-DF94A6EE24AA}" srcOrd="1" destOrd="0" presId="urn:microsoft.com/office/officeart/2005/8/layout/vList2"/>
    <dgm:cxn modelId="{95843639-F6CC-47FB-A895-D7EEF5E59FC5}" type="presParOf" srcId="{3B854F8D-34CA-4313-9C67-8A8AF01C0768}" destId="{92177D85-D246-4B0C-AB52-276D64A8A47F}" srcOrd="2" destOrd="0" presId="urn:microsoft.com/office/officeart/2005/8/layout/vList2"/>
    <dgm:cxn modelId="{58480381-E9E1-405D-82B5-08EDC7B60A05}" type="presParOf" srcId="{3B854F8D-34CA-4313-9C67-8A8AF01C0768}" destId="{36650059-5841-4835-B0F2-FC5CC06EE84B}" srcOrd="3" destOrd="0" presId="urn:microsoft.com/office/officeart/2005/8/layout/vList2"/>
    <dgm:cxn modelId="{BA44551D-52B2-434C-97B1-CAFF11090B62}" type="presParOf" srcId="{3B854F8D-34CA-4313-9C67-8A8AF01C0768}" destId="{13AAB0BF-87F5-48E1-8A6F-A93F1E34E187}" srcOrd="4" destOrd="0" presId="urn:microsoft.com/office/officeart/2005/8/layout/vList2"/>
    <dgm:cxn modelId="{50F59DC9-0327-464C-A398-DB857F8C8B1A}" type="presParOf" srcId="{3B854F8D-34CA-4313-9C67-8A8AF01C0768}" destId="{5E8B210A-BE72-4481-9DC3-73EF90738BBA}" srcOrd="5" destOrd="0" presId="urn:microsoft.com/office/officeart/2005/8/layout/vList2"/>
    <dgm:cxn modelId="{B7C942F4-EDAB-43AC-BDC9-874C75DEA5DB}" type="presParOf" srcId="{3B854F8D-34CA-4313-9C67-8A8AF01C0768}" destId="{513D5CA6-71C0-43EB-8B60-9056661046E9}" srcOrd="6" destOrd="0" presId="urn:microsoft.com/office/officeart/2005/8/layout/vList2"/>
    <dgm:cxn modelId="{C895B68A-2FC4-4011-8C50-E3C3E0D30E61}" type="presParOf" srcId="{3B854F8D-34CA-4313-9C67-8A8AF01C0768}" destId="{8B37922E-0744-4772-84D5-2C8C56BFD03A}" srcOrd="7" destOrd="0" presId="urn:microsoft.com/office/officeart/2005/8/layout/vList2"/>
    <dgm:cxn modelId="{91C09A32-67AA-4669-9416-DC71F18639EF}" type="presParOf" srcId="{3B854F8D-34CA-4313-9C67-8A8AF01C0768}" destId="{534D1CF4-479F-4D5A-9DD4-B29EF6AA9A7C}" srcOrd="8" destOrd="0" presId="urn:microsoft.com/office/officeart/2005/8/layout/vList2"/>
    <dgm:cxn modelId="{2AC9925A-1607-4C14-AB34-8C96C6DD2FEB}" type="presParOf" srcId="{3B854F8D-34CA-4313-9C67-8A8AF01C0768}" destId="{D90FBA3D-4B44-421D-A9F3-7C239B4E8054}" srcOrd="9" destOrd="0" presId="urn:microsoft.com/office/officeart/2005/8/layout/vList2"/>
    <dgm:cxn modelId="{BEBA63E8-C4EF-42BA-99E9-4DC4B53C876F}" type="presParOf" srcId="{3B854F8D-34CA-4313-9C67-8A8AF01C0768}" destId="{6AFD89A2-1850-46FB-B1B5-CE816812A1D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807DCD-B8F1-45B3-97B3-1514E4652FE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A5E8C3-E62B-4BF4-9C47-3EFD77DFCA3B}">
      <dgm:prSet/>
      <dgm:spPr/>
      <dgm:t>
        <a:bodyPr/>
        <a:lstStyle/>
        <a:p>
          <a:r>
            <a:rPr lang="en-US" dirty="0"/>
            <a:t>Create an account – you will need an email address, password and ideally a cell phone.</a:t>
          </a:r>
        </a:p>
      </dgm:t>
    </dgm:pt>
    <dgm:pt modelId="{58DB0834-CA80-4EE0-8A90-F085FACA90E3}" type="parTrans" cxnId="{CEB5A07A-81D0-44E3-974D-22F2C5F1A379}">
      <dgm:prSet/>
      <dgm:spPr/>
      <dgm:t>
        <a:bodyPr/>
        <a:lstStyle/>
        <a:p>
          <a:endParaRPr lang="en-US"/>
        </a:p>
      </dgm:t>
    </dgm:pt>
    <dgm:pt modelId="{FCFEB374-D339-4B49-B1CD-E9E032F42C76}" type="sibTrans" cxnId="{CEB5A07A-81D0-44E3-974D-22F2C5F1A379}">
      <dgm:prSet/>
      <dgm:spPr/>
      <dgm:t>
        <a:bodyPr/>
        <a:lstStyle/>
        <a:p>
          <a:endParaRPr lang="en-US"/>
        </a:p>
      </dgm:t>
    </dgm:pt>
    <dgm:pt modelId="{CA717849-36B7-472B-A022-503D32DED1DA}">
      <dgm:prSet/>
      <dgm:spPr/>
      <dgm:t>
        <a:bodyPr/>
        <a:lstStyle/>
        <a:p>
          <a:r>
            <a:rPr lang="en-US"/>
            <a:t>There WILL be 2 step authentications!</a:t>
          </a:r>
        </a:p>
      </dgm:t>
    </dgm:pt>
    <dgm:pt modelId="{22C8AC8D-2A18-40C8-A5D4-61FD500D7087}" type="parTrans" cxnId="{52E0D5D7-4CD0-489E-8998-0FEB86FE4A70}">
      <dgm:prSet/>
      <dgm:spPr/>
      <dgm:t>
        <a:bodyPr/>
        <a:lstStyle/>
        <a:p>
          <a:endParaRPr lang="en-US"/>
        </a:p>
      </dgm:t>
    </dgm:pt>
    <dgm:pt modelId="{92ED6DF3-2A2F-427B-ACB5-40313A7D6434}" type="sibTrans" cxnId="{52E0D5D7-4CD0-489E-8998-0FEB86FE4A70}">
      <dgm:prSet/>
      <dgm:spPr/>
      <dgm:t>
        <a:bodyPr/>
        <a:lstStyle/>
        <a:p>
          <a:endParaRPr lang="en-US"/>
        </a:p>
      </dgm:t>
    </dgm:pt>
    <dgm:pt modelId="{E11617EC-0992-4073-B504-31612AA8BD77}">
      <dgm:prSet/>
      <dgm:spPr/>
      <dgm:t>
        <a:bodyPr/>
        <a:lstStyle/>
        <a:p>
          <a:r>
            <a:rPr lang="en-US" dirty="0" err="1"/>
            <a:t>Quickbooks</a:t>
          </a:r>
          <a:r>
            <a:rPr lang="en-US" dirty="0"/>
            <a:t> will walk you through many questions regarding the company, who you are and what all you want </a:t>
          </a:r>
          <a:r>
            <a:rPr lang="en-US" dirty="0" err="1"/>
            <a:t>Quickbooks</a:t>
          </a:r>
          <a:r>
            <a:rPr lang="en-US" dirty="0"/>
            <a:t> to do</a:t>
          </a:r>
        </a:p>
      </dgm:t>
    </dgm:pt>
    <dgm:pt modelId="{187C6ADA-EA14-4BB5-A922-24AFB0456C6E}" type="parTrans" cxnId="{6E10225A-3EBC-4E67-B27E-BC347C57502A}">
      <dgm:prSet/>
      <dgm:spPr/>
      <dgm:t>
        <a:bodyPr/>
        <a:lstStyle/>
        <a:p>
          <a:endParaRPr lang="en-US"/>
        </a:p>
      </dgm:t>
    </dgm:pt>
    <dgm:pt modelId="{689515A0-B927-45BD-8D2E-AF5F4818C849}" type="sibTrans" cxnId="{6E10225A-3EBC-4E67-B27E-BC347C57502A}">
      <dgm:prSet/>
      <dgm:spPr/>
      <dgm:t>
        <a:bodyPr/>
        <a:lstStyle/>
        <a:p>
          <a:endParaRPr lang="en-US"/>
        </a:p>
      </dgm:t>
    </dgm:pt>
    <dgm:pt modelId="{D5706091-300E-4451-BC3B-4A0A2D57E97A}">
      <dgm:prSet/>
      <dgm:spPr/>
      <dgm:t>
        <a:bodyPr/>
        <a:lstStyle/>
        <a:p>
          <a:r>
            <a:rPr lang="en-US" dirty="0"/>
            <a:t>If you missed something in the setup – you can always go back to the settings and change any information needed.</a:t>
          </a:r>
        </a:p>
      </dgm:t>
    </dgm:pt>
    <dgm:pt modelId="{F9BA57C6-4F88-418C-BBE7-21DA2B439440}" type="parTrans" cxnId="{B6B1715F-7D53-4A5D-A5CF-2A7AFAC5FA4E}">
      <dgm:prSet/>
      <dgm:spPr/>
      <dgm:t>
        <a:bodyPr/>
        <a:lstStyle/>
        <a:p>
          <a:endParaRPr lang="en-US"/>
        </a:p>
      </dgm:t>
    </dgm:pt>
    <dgm:pt modelId="{9B55E216-7B5B-4F67-BDDB-0DCD9335CBA5}" type="sibTrans" cxnId="{B6B1715F-7D53-4A5D-A5CF-2A7AFAC5FA4E}">
      <dgm:prSet/>
      <dgm:spPr/>
      <dgm:t>
        <a:bodyPr/>
        <a:lstStyle/>
        <a:p>
          <a:endParaRPr lang="en-US"/>
        </a:p>
      </dgm:t>
    </dgm:pt>
    <dgm:pt modelId="{7116A234-3792-43BD-94B5-36D92CD05C08}" type="pres">
      <dgm:prSet presAssocID="{2A807DCD-B8F1-45B3-97B3-1514E4652FE8}" presName="vert0" presStyleCnt="0">
        <dgm:presLayoutVars>
          <dgm:dir/>
          <dgm:animOne val="branch"/>
          <dgm:animLvl val="lvl"/>
        </dgm:presLayoutVars>
      </dgm:prSet>
      <dgm:spPr/>
    </dgm:pt>
    <dgm:pt modelId="{BBDE16FB-4D33-4845-BFFF-A00621411E7D}" type="pres">
      <dgm:prSet presAssocID="{66A5E8C3-E62B-4BF4-9C47-3EFD77DFCA3B}" presName="thickLine" presStyleLbl="alignNode1" presStyleIdx="0" presStyleCnt="4"/>
      <dgm:spPr/>
    </dgm:pt>
    <dgm:pt modelId="{11311ED5-877F-406D-B933-6341EB0FED49}" type="pres">
      <dgm:prSet presAssocID="{66A5E8C3-E62B-4BF4-9C47-3EFD77DFCA3B}" presName="horz1" presStyleCnt="0"/>
      <dgm:spPr/>
    </dgm:pt>
    <dgm:pt modelId="{45086CB3-9874-466F-A37C-B8808917FF7D}" type="pres">
      <dgm:prSet presAssocID="{66A5E8C3-E62B-4BF4-9C47-3EFD77DFCA3B}" presName="tx1" presStyleLbl="revTx" presStyleIdx="0" presStyleCnt="4"/>
      <dgm:spPr/>
    </dgm:pt>
    <dgm:pt modelId="{506DD51D-D405-4FCC-B62D-E44A90BAF572}" type="pres">
      <dgm:prSet presAssocID="{66A5E8C3-E62B-4BF4-9C47-3EFD77DFCA3B}" presName="vert1" presStyleCnt="0"/>
      <dgm:spPr/>
    </dgm:pt>
    <dgm:pt modelId="{3B5382FB-18B3-4618-9471-EAC480EFF024}" type="pres">
      <dgm:prSet presAssocID="{CA717849-36B7-472B-A022-503D32DED1DA}" presName="thickLine" presStyleLbl="alignNode1" presStyleIdx="1" presStyleCnt="4"/>
      <dgm:spPr/>
    </dgm:pt>
    <dgm:pt modelId="{840B1278-8A67-4295-87CA-A3EFC402E948}" type="pres">
      <dgm:prSet presAssocID="{CA717849-36B7-472B-A022-503D32DED1DA}" presName="horz1" presStyleCnt="0"/>
      <dgm:spPr/>
    </dgm:pt>
    <dgm:pt modelId="{65B05FA3-1302-4D07-B55F-F41492E5D2D4}" type="pres">
      <dgm:prSet presAssocID="{CA717849-36B7-472B-A022-503D32DED1DA}" presName="tx1" presStyleLbl="revTx" presStyleIdx="1" presStyleCnt="4"/>
      <dgm:spPr/>
    </dgm:pt>
    <dgm:pt modelId="{0B42D5BB-E9DA-46C8-BCC7-02D1FFC2215B}" type="pres">
      <dgm:prSet presAssocID="{CA717849-36B7-472B-A022-503D32DED1DA}" presName="vert1" presStyleCnt="0"/>
      <dgm:spPr/>
    </dgm:pt>
    <dgm:pt modelId="{A8DC8F7F-4783-44EF-B47B-4F42CE5F041F}" type="pres">
      <dgm:prSet presAssocID="{E11617EC-0992-4073-B504-31612AA8BD77}" presName="thickLine" presStyleLbl="alignNode1" presStyleIdx="2" presStyleCnt="4"/>
      <dgm:spPr/>
    </dgm:pt>
    <dgm:pt modelId="{9A5841AD-90CD-4552-BB49-18833C3D6723}" type="pres">
      <dgm:prSet presAssocID="{E11617EC-0992-4073-B504-31612AA8BD77}" presName="horz1" presStyleCnt="0"/>
      <dgm:spPr/>
    </dgm:pt>
    <dgm:pt modelId="{53FFFED5-5ECC-4F97-97D1-864B8D6D10CA}" type="pres">
      <dgm:prSet presAssocID="{E11617EC-0992-4073-B504-31612AA8BD77}" presName="tx1" presStyleLbl="revTx" presStyleIdx="2" presStyleCnt="4"/>
      <dgm:spPr/>
    </dgm:pt>
    <dgm:pt modelId="{6B99B79D-AC29-4671-93EF-F26012FA279A}" type="pres">
      <dgm:prSet presAssocID="{E11617EC-0992-4073-B504-31612AA8BD77}" presName="vert1" presStyleCnt="0"/>
      <dgm:spPr/>
    </dgm:pt>
    <dgm:pt modelId="{778495DD-4EA8-456B-8F50-B229580F9F6F}" type="pres">
      <dgm:prSet presAssocID="{D5706091-300E-4451-BC3B-4A0A2D57E97A}" presName="thickLine" presStyleLbl="alignNode1" presStyleIdx="3" presStyleCnt="4"/>
      <dgm:spPr/>
    </dgm:pt>
    <dgm:pt modelId="{DB0EEDFE-E177-40F2-9046-C7DF5A206CEB}" type="pres">
      <dgm:prSet presAssocID="{D5706091-300E-4451-BC3B-4A0A2D57E97A}" presName="horz1" presStyleCnt="0"/>
      <dgm:spPr/>
    </dgm:pt>
    <dgm:pt modelId="{65591BA9-39C9-4071-96E5-4CE5EFA44BB4}" type="pres">
      <dgm:prSet presAssocID="{D5706091-300E-4451-BC3B-4A0A2D57E97A}" presName="tx1" presStyleLbl="revTx" presStyleIdx="3" presStyleCnt="4"/>
      <dgm:spPr/>
    </dgm:pt>
    <dgm:pt modelId="{F398A8F9-D89D-42A0-A126-9A1484500E91}" type="pres">
      <dgm:prSet presAssocID="{D5706091-300E-4451-BC3B-4A0A2D57E97A}" presName="vert1" presStyleCnt="0"/>
      <dgm:spPr/>
    </dgm:pt>
  </dgm:ptLst>
  <dgm:cxnLst>
    <dgm:cxn modelId="{B6B1715F-7D53-4A5D-A5CF-2A7AFAC5FA4E}" srcId="{2A807DCD-B8F1-45B3-97B3-1514E4652FE8}" destId="{D5706091-300E-4451-BC3B-4A0A2D57E97A}" srcOrd="3" destOrd="0" parTransId="{F9BA57C6-4F88-418C-BBE7-21DA2B439440}" sibTransId="{9B55E216-7B5B-4F67-BDDB-0DCD9335CBA5}"/>
    <dgm:cxn modelId="{45B77041-3088-4D6A-BC3E-7F9507E7CDD5}" type="presOf" srcId="{D5706091-300E-4451-BC3B-4A0A2D57E97A}" destId="{65591BA9-39C9-4071-96E5-4CE5EFA44BB4}" srcOrd="0" destOrd="0" presId="urn:microsoft.com/office/officeart/2008/layout/LinedList"/>
    <dgm:cxn modelId="{3347B14B-63FE-4581-8413-1906230A4E85}" type="presOf" srcId="{E11617EC-0992-4073-B504-31612AA8BD77}" destId="{53FFFED5-5ECC-4F97-97D1-864B8D6D10CA}" srcOrd="0" destOrd="0" presId="urn:microsoft.com/office/officeart/2008/layout/LinedList"/>
    <dgm:cxn modelId="{6E10225A-3EBC-4E67-B27E-BC347C57502A}" srcId="{2A807DCD-B8F1-45B3-97B3-1514E4652FE8}" destId="{E11617EC-0992-4073-B504-31612AA8BD77}" srcOrd="2" destOrd="0" parTransId="{187C6ADA-EA14-4BB5-A922-24AFB0456C6E}" sibTransId="{689515A0-B927-45BD-8D2E-AF5F4818C849}"/>
    <dgm:cxn modelId="{CEB5A07A-81D0-44E3-974D-22F2C5F1A379}" srcId="{2A807DCD-B8F1-45B3-97B3-1514E4652FE8}" destId="{66A5E8C3-E62B-4BF4-9C47-3EFD77DFCA3B}" srcOrd="0" destOrd="0" parTransId="{58DB0834-CA80-4EE0-8A90-F085FACA90E3}" sibTransId="{FCFEB374-D339-4B49-B1CD-E9E032F42C76}"/>
    <dgm:cxn modelId="{B8896EA3-3F79-4D3B-9CC9-11A0273BE172}" type="presOf" srcId="{66A5E8C3-E62B-4BF4-9C47-3EFD77DFCA3B}" destId="{45086CB3-9874-466F-A37C-B8808917FF7D}" srcOrd="0" destOrd="0" presId="urn:microsoft.com/office/officeart/2008/layout/LinedList"/>
    <dgm:cxn modelId="{A7AD52CB-D3A1-4334-BBD5-CFFC62774086}" type="presOf" srcId="{2A807DCD-B8F1-45B3-97B3-1514E4652FE8}" destId="{7116A234-3792-43BD-94B5-36D92CD05C08}" srcOrd="0" destOrd="0" presId="urn:microsoft.com/office/officeart/2008/layout/LinedList"/>
    <dgm:cxn modelId="{52E0D5D7-4CD0-489E-8998-0FEB86FE4A70}" srcId="{2A807DCD-B8F1-45B3-97B3-1514E4652FE8}" destId="{CA717849-36B7-472B-A022-503D32DED1DA}" srcOrd="1" destOrd="0" parTransId="{22C8AC8D-2A18-40C8-A5D4-61FD500D7087}" sibTransId="{92ED6DF3-2A2F-427B-ACB5-40313A7D6434}"/>
    <dgm:cxn modelId="{903A58F7-C9AF-4728-8343-7E214ED0DDCD}" type="presOf" srcId="{CA717849-36B7-472B-A022-503D32DED1DA}" destId="{65B05FA3-1302-4D07-B55F-F41492E5D2D4}" srcOrd="0" destOrd="0" presId="urn:microsoft.com/office/officeart/2008/layout/LinedList"/>
    <dgm:cxn modelId="{F8ADA2BB-8FE4-4656-B5FD-FF7608D49A8B}" type="presParOf" srcId="{7116A234-3792-43BD-94B5-36D92CD05C08}" destId="{BBDE16FB-4D33-4845-BFFF-A00621411E7D}" srcOrd="0" destOrd="0" presId="urn:microsoft.com/office/officeart/2008/layout/LinedList"/>
    <dgm:cxn modelId="{F3C245BF-EE8E-4A6F-ABD2-4428671E78E1}" type="presParOf" srcId="{7116A234-3792-43BD-94B5-36D92CD05C08}" destId="{11311ED5-877F-406D-B933-6341EB0FED49}" srcOrd="1" destOrd="0" presId="urn:microsoft.com/office/officeart/2008/layout/LinedList"/>
    <dgm:cxn modelId="{36BBAE6D-C3F2-4050-9077-89DB314CE5B1}" type="presParOf" srcId="{11311ED5-877F-406D-B933-6341EB0FED49}" destId="{45086CB3-9874-466F-A37C-B8808917FF7D}" srcOrd="0" destOrd="0" presId="urn:microsoft.com/office/officeart/2008/layout/LinedList"/>
    <dgm:cxn modelId="{026AC37A-03A2-435B-A4EC-FF81F14F3547}" type="presParOf" srcId="{11311ED5-877F-406D-B933-6341EB0FED49}" destId="{506DD51D-D405-4FCC-B62D-E44A90BAF572}" srcOrd="1" destOrd="0" presId="urn:microsoft.com/office/officeart/2008/layout/LinedList"/>
    <dgm:cxn modelId="{A9058B73-1D28-4086-B11D-400663D8F6A7}" type="presParOf" srcId="{7116A234-3792-43BD-94B5-36D92CD05C08}" destId="{3B5382FB-18B3-4618-9471-EAC480EFF024}" srcOrd="2" destOrd="0" presId="urn:microsoft.com/office/officeart/2008/layout/LinedList"/>
    <dgm:cxn modelId="{27C76BD7-A80A-46E2-B4D2-57E9CCD27D57}" type="presParOf" srcId="{7116A234-3792-43BD-94B5-36D92CD05C08}" destId="{840B1278-8A67-4295-87CA-A3EFC402E948}" srcOrd="3" destOrd="0" presId="urn:microsoft.com/office/officeart/2008/layout/LinedList"/>
    <dgm:cxn modelId="{7D991E4F-1CD2-468C-BB5B-7DF57E0A487A}" type="presParOf" srcId="{840B1278-8A67-4295-87CA-A3EFC402E948}" destId="{65B05FA3-1302-4D07-B55F-F41492E5D2D4}" srcOrd="0" destOrd="0" presId="urn:microsoft.com/office/officeart/2008/layout/LinedList"/>
    <dgm:cxn modelId="{8931E5A5-A050-458F-B421-1DDB6243238C}" type="presParOf" srcId="{840B1278-8A67-4295-87CA-A3EFC402E948}" destId="{0B42D5BB-E9DA-46C8-BCC7-02D1FFC2215B}" srcOrd="1" destOrd="0" presId="urn:microsoft.com/office/officeart/2008/layout/LinedList"/>
    <dgm:cxn modelId="{0751E5CE-95C1-41A9-8385-B756B9393CB1}" type="presParOf" srcId="{7116A234-3792-43BD-94B5-36D92CD05C08}" destId="{A8DC8F7F-4783-44EF-B47B-4F42CE5F041F}" srcOrd="4" destOrd="0" presId="urn:microsoft.com/office/officeart/2008/layout/LinedList"/>
    <dgm:cxn modelId="{09BD5360-EE1D-45BB-AF4E-AA3336BAAA2E}" type="presParOf" srcId="{7116A234-3792-43BD-94B5-36D92CD05C08}" destId="{9A5841AD-90CD-4552-BB49-18833C3D6723}" srcOrd="5" destOrd="0" presId="urn:microsoft.com/office/officeart/2008/layout/LinedList"/>
    <dgm:cxn modelId="{FF5089C0-53F6-4FAE-8958-1A8BAB69E088}" type="presParOf" srcId="{9A5841AD-90CD-4552-BB49-18833C3D6723}" destId="{53FFFED5-5ECC-4F97-97D1-864B8D6D10CA}" srcOrd="0" destOrd="0" presId="urn:microsoft.com/office/officeart/2008/layout/LinedList"/>
    <dgm:cxn modelId="{2A3C7F1F-169A-4D98-B016-89D709F9440D}" type="presParOf" srcId="{9A5841AD-90CD-4552-BB49-18833C3D6723}" destId="{6B99B79D-AC29-4671-93EF-F26012FA279A}" srcOrd="1" destOrd="0" presId="urn:microsoft.com/office/officeart/2008/layout/LinedList"/>
    <dgm:cxn modelId="{3304CAD9-1C28-4E26-9BD6-5EB34CF2CA31}" type="presParOf" srcId="{7116A234-3792-43BD-94B5-36D92CD05C08}" destId="{778495DD-4EA8-456B-8F50-B229580F9F6F}" srcOrd="6" destOrd="0" presId="urn:microsoft.com/office/officeart/2008/layout/LinedList"/>
    <dgm:cxn modelId="{D04157DB-BD78-4269-B6B2-DB4532B1FB71}" type="presParOf" srcId="{7116A234-3792-43BD-94B5-36D92CD05C08}" destId="{DB0EEDFE-E177-40F2-9046-C7DF5A206CEB}" srcOrd="7" destOrd="0" presId="urn:microsoft.com/office/officeart/2008/layout/LinedList"/>
    <dgm:cxn modelId="{C12FCACD-A93C-4F56-AAE8-40EC31756E89}" type="presParOf" srcId="{DB0EEDFE-E177-40F2-9046-C7DF5A206CEB}" destId="{65591BA9-39C9-4071-96E5-4CE5EFA44BB4}" srcOrd="0" destOrd="0" presId="urn:microsoft.com/office/officeart/2008/layout/LinedList"/>
    <dgm:cxn modelId="{9C8B10B7-E291-4101-912D-B3B60AB3A4C3}" type="presParOf" srcId="{DB0EEDFE-E177-40F2-9046-C7DF5A206CEB}" destId="{F398A8F9-D89D-42A0-A126-9A1484500E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69743-FFF4-4675-A609-FBCFBE26282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F9A009-6829-4276-B797-82715A51E7D0}">
      <dgm:prSet/>
      <dgm:spPr/>
      <dgm:t>
        <a:bodyPr/>
        <a:lstStyle/>
        <a:p>
          <a:r>
            <a:rPr lang="en-US"/>
            <a:t>Connect your Quickbooks to your Bank</a:t>
          </a:r>
        </a:p>
      </dgm:t>
    </dgm:pt>
    <dgm:pt modelId="{E3BEE897-B32F-45F4-8AE0-DC824A3382FF}" type="parTrans" cxnId="{A9A81473-7055-4D51-AB2D-BB4D0C23C4AA}">
      <dgm:prSet/>
      <dgm:spPr/>
      <dgm:t>
        <a:bodyPr/>
        <a:lstStyle/>
        <a:p>
          <a:endParaRPr lang="en-US"/>
        </a:p>
      </dgm:t>
    </dgm:pt>
    <dgm:pt modelId="{AFEB59FA-AA2F-42A3-A385-190F7B352154}" type="sibTrans" cxnId="{A9A81473-7055-4D51-AB2D-BB4D0C23C4AA}">
      <dgm:prSet/>
      <dgm:spPr/>
      <dgm:t>
        <a:bodyPr/>
        <a:lstStyle/>
        <a:p>
          <a:endParaRPr lang="en-US"/>
        </a:p>
      </dgm:t>
    </dgm:pt>
    <dgm:pt modelId="{DE36F0CD-5CC9-47F9-81EB-0EF13D6216FB}">
      <dgm:prSet/>
      <dgm:spPr/>
      <dgm:t>
        <a:bodyPr/>
        <a:lstStyle/>
        <a:p>
          <a:r>
            <a:rPr lang="en-US"/>
            <a:t>Automatically imports from bank every night</a:t>
          </a:r>
        </a:p>
      </dgm:t>
    </dgm:pt>
    <dgm:pt modelId="{8FF00E90-DB60-402C-B21C-81DC70F6FA69}" type="parTrans" cxnId="{51AC0103-A45F-4256-813F-6932E5F85023}">
      <dgm:prSet/>
      <dgm:spPr/>
      <dgm:t>
        <a:bodyPr/>
        <a:lstStyle/>
        <a:p>
          <a:endParaRPr lang="en-US"/>
        </a:p>
      </dgm:t>
    </dgm:pt>
    <dgm:pt modelId="{D118337F-B698-458F-AC24-1E9BD8C0BE7D}" type="sibTrans" cxnId="{51AC0103-A45F-4256-813F-6932E5F85023}">
      <dgm:prSet/>
      <dgm:spPr/>
      <dgm:t>
        <a:bodyPr/>
        <a:lstStyle/>
        <a:p>
          <a:endParaRPr lang="en-US"/>
        </a:p>
      </dgm:t>
    </dgm:pt>
    <dgm:pt modelId="{02ED7902-BA8A-4BE4-8794-02266A142ACF}">
      <dgm:prSet/>
      <dgm:spPr/>
      <dgm:t>
        <a:bodyPr/>
        <a:lstStyle/>
        <a:p>
          <a:r>
            <a:rPr lang="en-US" dirty="0"/>
            <a:t>Connect your bank – enter your bank name - QB will then ask you to sign into your bank (through QB) with the usual security features that your bank uses</a:t>
          </a:r>
        </a:p>
      </dgm:t>
    </dgm:pt>
    <dgm:pt modelId="{A885D7D9-2434-4959-A0F9-8801390A18A8}" type="parTrans" cxnId="{A30E50C6-DEEF-4F97-A85A-4C2914A6F18A}">
      <dgm:prSet/>
      <dgm:spPr/>
      <dgm:t>
        <a:bodyPr/>
        <a:lstStyle/>
        <a:p>
          <a:endParaRPr lang="en-US"/>
        </a:p>
      </dgm:t>
    </dgm:pt>
    <dgm:pt modelId="{FCF6FFC3-502F-442B-96E2-4E6DAE35724D}" type="sibTrans" cxnId="{A30E50C6-DEEF-4F97-A85A-4C2914A6F18A}">
      <dgm:prSet/>
      <dgm:spPr/>
      <dgm:t>
        <a:bodyPr/>
        <a:lstStyle/>
        <a:p>
          <a:endParaRPr lang="en-US"/>
        </a:p>
      </dgm:t>
    </dgm:pt>
    <dgm:pt modelId="{74B45303-69B0-45E2-BD09-37085294BE4F}">
      <dgm:prSet/>
      <dgm:spPr/>
      <dgm:t>
        <a:bodyPr/>
        <a:lstStyle/>
        <a:p>
          <a:r>
            <a:rPr lang="en-US"/>
            <a:t>If you have more than one account at this bank – choose all that apply to this company</a:t>
          </a:r>
        </a:p>
      </dgm:t>
    </dgm:pt>
    <dgm:pt modelId="{43934EBB-CA5C-46A2-8F64-AF001A3018AC}" type="parTrans" cxnId="{F44A3DA4-729F-49CE-9695-F639808F3412}">
      <dgm:prSet/>
      <dgm:spPr/>
      <dgm:t>
        <a:bodyPr/>
        <a:lstStyle/>
        <a:p>
          <a:endParaRPr lang="en-US"/>
        </a:p>
      </dgm:t>
    </dgm:pt>
    <dgm:pt modelId="{D9F0F76B-E03F-4708-92B8-7EF055038A55}" type="sibTrans" cxnId="{F44A3DA4-729F-49CE-9695-F639808F3412}">
      <dgm:prSet/>
      <dgm:spPr/>
      <dgm:t>
        <a:bodyPr/>
        <a:lstStyle/>
        <a:p>
          <a:endParaRPr lang="en-US"/>
        </a:p>
      </dgm:t>
    </dgm:pt>
    <dgm:pt modelId="{EFB4A577-EDDE-4B6B-BEE5-CDA9D2C37293}">
      <dgm:prSet/>
      <dgm:spPr/>
      <dgm:t>
        <a:bodyPr/>
        <a:lstStyle/>
        <a:p>
          <a:r>
            <a:rPr lang="en-US" dirty="0"/>
            <a:t>For each bank account – you then select from a drop down the QB account to ‘tie’ it to</a:t>
          </a:r>
        </a:p>
      </dgm:t>
    </dgm:pt>
    <dgm:pt modelId="{CFC6B064-9A46-4E0C-82B2-33EF8C7DBAED}" type="parTrans" cxnId="{26C8A4E1-F2AE-4AFE-BAE5-C1ADFF270742}">
      <dgm:prSet/>
      <dgm:spPr/>
      <dgm:t>
        <a:bodyPr/>
        <a:lstStyle/>
        <a:p>
          <a:endParaRPr lang="en-US"/>
        </a:p>
      </dgm:t>
    </dgm:pt>
    <dgm:pt modelId="{C9D239C9-9869-4366-A353-13CCA2189AB3}" type="sibTrans" cxnId="{26C8A4E1-F2AE-4AFE-BAE5-C1ADFF270742}">
      <dgm:prSet/>
      <dgm:spPr/>
      <dgm:t>
        <a:bodyPr/>
        <a:lstStyle/>
        <a:p>
          <a:endParaRPr lang="en-US"/>
        </a:p>
      </dgm:t>
    </dgm:pt>
    <dgm:pt modelId="{497DBC9D-79EE-4620-8817-8CAF317F9448}" type="pres">
      <dgm:prSet presAssocID="{93069743-FFF4-4675-A609-FBCFBE262826}" presName="linear" presStyleCnt="0">
        <dgm:presLayoutVars>
          <dgm:animLvl val="lvl"/>
          <dgm:resizeHandles val="exact"/>
        </dgm:presLayoutVars>
      </dgm:prSet>
      <dgm:spPr/>
    </dgm:pt>
    <dgm:pt modelId="{55DA550C-BA2E-4397-939A-5C7AC87B1E29}" type="pres">
      <dgm:prSet presAssocID="{6CF9A009-6829-4276-B797-82715A51E7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27B413C-19A0-4ABE-BD63-5567F4B6D481}" type="pres">
      <dgm:prSet presAssocID="{AFEB59FA-AA2F-42A3-A385-190F7B352154}" presName="spacer" presStyleCnt="0"/>
      <dgm:spPr/>
    </dgm:pt>
    <dgm:pt modelId="{D889C6CA-DA61-4AEB-A1C4-1D83B8C69ADE}" type="pres">
      <dgm:prSet presAssocID="{DE36F0CD-5CC9-47F9-81EB-0EF13D6216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BFD97A5-7D29-45B2-BE8E-B13F411841A4}" type="pres">
      <dgm:prSet presAssocID="{D118337F-B698-458F-AC24-1E9BD8C0BE7D}" presName="spacer" presStyleCnt="0"/>
      <dgm:spPr/>
    </dgm:pt>
    <dgm:pt modelId="{AA6D5F37-C277-43A9-9B99-3897AE391DD5}" type="pres">
      <dgm:prSet presAssocID="{02ED7902-BA8A-4BE4-8794-02266A142AC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4D71E4-670F-441E-8DA7-008130A33FB4}" type="pres">
      <dgm:prSet presAssocID="{FCF6FFC3-502F-442B-96E2-4E6DAE35724D}" presName="spacer" presStyleCnt="0"/>
      <dgm:spPr/>
    </dgm:pt>
    <dgm:pt modelId="{397DFA53-CFDE-4435-8B5A-20CA077CFD01}" type="pres">
      <dgm:prSet presAssocID="{74B45303-69B0-45E2-BD09-37085294BE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5460F49-3056-4A3F-B79E-3C8BFFD80938}" type="pres">
      <dgm:prSet presAssocID="{D9F0F76B-E03F-4708-92B8-7EF055038A55}" presName="spacer" presStyleCnt="0"/>
      <dgm:spPr/>
    </dgm:pt>
    <dgm:pt modelId="{D7FC92FC-8BA0-45E5-B152-5CED1B066772}" type="pres">
      <dgm:prSet presAssocID="{EFB4A577-EDDE-4B6B-BEE5-CDA9D2C3729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1AC0103-A45F-4256-813F-6932E5F85023}" srcId="{93069743-FFF4-4675-A609-FBCFBE262826}" destId="{DE36F0CD-5CC9-47F9-81EB-0EF13D6216FB}" srcOrd="1" destOrd="0" parTransId="{8FF00E90-DB60-402C-B21C-81DC70F6FA69}" sibTransId="{D118337F-B698-458F-AC24-1E9BD8C0BE7D}"/>
    <dgm:cxn modelId="{DCC65404-F5D3-428D-9DC5-D9E9A773A06E}" type="presOf" srcId="{EFB4A577-EDDE-4B6B-BEE5-CDA9D2C37293}" destId="{D7FC92FC-8BA0-45E5-B152-5CED1B066772}" srcOrd="0" destOrd="0" presId="urn:microsoft.com/office/officeart/2005/8/layout/vList2"/>
    <dgm:cxn modelId="{8956B412-40E1-4551-A489-7A708687BF2D}" type="presOf" srcId="{93069743-FFF4-4675-A609-FBCFBE262826}" destId="{497DBC9D-79EE-4620-8817-8CAF317F9448}" srcOrd="0" destOrd="0" presId="urn:microsoft.com/office/officeart/2005/8/layout/vList2"/>
    <dgm:cxn modelId="{D7B46963-61FA-4EE6-BC90-5C774174786F}" type="presOf" srcId="{02ED7902-BA8A-4BE4-8794-02266A142ACF}" destId="{AA6D5F37-C277-43A9-9B99-3897AE391DD5}" srcOrd="0" destOrd="0" presId="urn:microsoft.com/office/officeart/2005/8/layout/vList2"/>
    <dgm:cxn modelId="{5C68A345-60DB-4532-B4D1-584C0FD02DC8}" type="presOf" srcId="{6CF9A009-6829-4276-B797-82715A51E7D0}" destId="{55DA550C-BA2E-4397-939A-5C7AC87B1E29}" srcOrd="0" destOrd="0" presId="urn:microsoft.com/office/officeart/2005/8/layout/vList2"/>
    <dgm:cxn modelId="{A9A81473-7055-4D51-AB2D-BB4D0C23C4AA}" srcId="{93069743-FFF4-4675-A609-FBCFBE262826}" destId="{6CF9A009-6829-4276-B797-82715A51E7D0}" srcOrd="0" destOrd="0" parTransId="{E3BEE897-B32F-45F4-8AE0-DC824A3382FF}" sibTransId="{AFEB59FA-AA2F-42A3-A385-190F7B352154}"/>
    <dgm:cxn modelId="{B13B8379-8D3F-48B8-A233-A080140BED28}" type="presOf" srcId="{74B45303-69B0-45E2-BD09-37085294BE4F}" destId="{397DFA53-CFDE-4435-8B5A-20CA077CFD01}" srcOrd="0" destOrd="0" presId="urn:microsoft.com/office/officeart/2005/8/layout/vList2"/>
    <dgm:cxn modelId="{F44A3DA4-729F-49CE-9695-F639808F3412}" srcId="{93069743-FFF4-4675-A609-FBCFBE262826}" destId="{74B45303-69B0-45E2-BD09-37085294BE4F}" srcOrd="3" destOrd="0" parTransId="{43934EBB-CA5C-46A2-8F64-AF001A3018AC}" sibTransId="{D9F0F76B-E03F-4708-92B8-7EF055038A55}"/>
    <dgm:cxn modelId="{07364AA4-4A0E-437E-A3C1-C02A79B8DBA7}" type="presOf" srcId="{DE36F0CD-5CC9-47F9-81EB-0EF13D6216FB}" destId="{D889C6CA-DA61-4AEB-A1C4-1D83B8C69ADE}" srcOrd="0" destOrd="0" presId="urn:microsoft.com/office/officeart/2005/8/layout/vList2"/>
    <dgm:cxn modelId="{A30E50C6-DEEF-4F97-A85A-4C2914A6F18A}" srcId="{93069743-FFF4-4675-A609-FBCFBE262826}" destId="{02ED7902-BA8A-4BE4-8794-02266A142ACF}" srcOrd="2" destOrd="0" parTransId="{A885D7D9-2434-4959-A0F9-8801390A18A8}" sibTransId="{FCF6FFC3-502F-442B-96E2-4E6DAE35724D}"/>
    <dgm:cxn modelId="{26C8A4E1-F2AE-4AFE-BAE5-C1ADFF270742}" srcId="{93069743-FFF4-4675-A609-FBCFBE262826}" destId="{EFB4A577-EDDE-4B6B-BEE5-CDA9D2C37293}" srcOrd="4" destOrd="0" parTransId="{CFC6B064-9A46-4E0C-82B2-33EF8C7DBAED}" sibTransId="{C9D239C9-9869-4366-A353-13CCA2189AB3}"/>
    <dgm:cxn modelId="{45431121-67C2-4C25-A772-9CA0569756CF}" type="presParOf" srcId="{497DBC9D-79EE-4620-8817-8CAF317F9448}" destId="{55DA550C-BA2E-4397-939A-5C7AC87B1E29}" srcOrd="0" destOrd="0" presId="urn:microsoft.com/office/officeart/2005/8/layout/vList2"/>
    <dgm:cxn modelId="{C2DDD92A-273E-4A00-9B0A-7219637F2626}" type="presParOf" srcId="{497DBC9D-79EE-4620-8817-8CAF317F9448}" destId="{A27B413C-19A0-4ABE-BD63-5567F4B6D481}" srcOrd="1" destOrd="0" presId="urn:microsoft.com/office/officeart/2005/8/layout/vList2"/>
    <dgm:cxn modelId="{D126517C-0681-4E85-9E86-E21E6BE2C26A}" type="presParOf" srcId="{497DBC9D-79EE-4620-8817-8CAF317F9448}" destId="{D889C6CA-DA61-4AEB-A1C4-1D83B8C69ADE}" srcOrd="2" destOrd="0" presId="urn:microsoft.com/office/officeart/2005/8/layout/vList2"/>
    <dgm:cxn modelId="{1B517CE2-7DD3-4544-99DE-B44D33DBDDDB}" type="presParOf" srcId="{497DBC9D-79EE-4620-8817-8CAF317F9448}" destId="{1BFD97A5-7D29-45B2-BE8E-B13F411841A4}" srcOrd="3" destOrd="0" presId="urn:microsoft.com/office/officeart/2005/8/layout/vList2"/>
    <dgm:cxn modelId="{ED6374E1-F5B0-4F59-8DCE-C96E83387EC1}" type="presParOf" srcId="{497DBC9D-79EE-4620-8817-8CAF317F9448}" destId="{AA6D5F37-C277-43A9-9B99-3897AE391DD5}" srcOrd="4" destOrd="0" presId="urn:microsoft.com/office/officeart/2005/8/layout/vList2"/>
    <dgm:cxn modelId="{AFDF87FD-5680-43C1-9496-7B76150BB6BD}" type="presParOf" srcId="{497DBC9D-79EE-4620-8817-8CAF317F9448}" destId="{574D71E4-670F-441E-8DA7-008130A33FB4}" srcOrd="5" destOrd="0" presId="urn:microsoft.com/office/officeart/2005/8/layout/vList2"/>
    <dgm:cxn modelId="{458B6CC0-5768-401D-B8B6-322A0F70B1FE}" type="presParOf" srcId="{497DBC9D-79EE-4620-8817-8CAF317F9448}" destId="{397DFA53-CFDE-4435-8B5A-20CA077CFD01}" srcOrd="6" destOrd="0" presId="urn:microsoft.com/office/officeart/2005/8/layout/vList2"/>
    <dgm:cxn modelId="{D889F348-4061-4AB6-B830-7BB45E3DDCE0}" type="presParOf" srcId="{497DBC9D-79EE-4620-8817-8CAF317F9448}" destId="{A5460F49-3056-4A3F-B79E-3C8BFFD80938}" srcOrd="7" destOrd="0" presId="urn:microsoft.com/office/officeart/2005/8/layout/vList2"/>
    <dgm:cxn modelId="{B5709E21-A011-4B75-A405-4F6FBEE0C214}" type="presParOf" srcId="{497DBC9D-79EE-4620-8817-8CAF317F9448}" destId="{D7FC92FC-8BA0-45E5-B152-5CED1B06677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7FF838-7DA6-41C6-97E8-BBE29473976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214225-13AA-4A26-97AA-24A3F49D5674}">
      <dgm:prSet/>
      <dgm:spPr/>
      <dgm:t>
        <a:bodyPr/>
        <a:lstStyle/>
        <a:p>
          <a:r>
            <a:rPr lang="en-US"/>
            <a:t>Choose how far back to pull in the bank info.. This may be limited due to your own bank parameters</a:t>
          </a:r>
        </a:p>
      </dgm:t>
    </dgm:pt>
    <dgm:pt modelId="{2598B0F7-EEF1-40EC-A8BA-94AAE18418DD}" type="parTrans" cxnId="{4704FDE2-FFDE-460A-846B-9F5E23F36F49}">
      <dgm:prSet/>
      <dgm:spPr/>
      <dgm:t>
        <a:bodyPr/>
        <a:lstStyle/>
        <a:p>
          <a:endParaRPr lang="en-US"/>
        </a:p>
      </dgm:t>
    </dgm:pt>
    <dgm:pt modelId="{073AA9B3-46ED-46F2-B555-E249DC5660A7}" type="sibTrans" cxnId="{4704FDE2-FFDE-460A-846B-9F5E23F36F49}">
      <dgm:prSet/>
      <dgm:spPr/>
      <dgm:t>
        <a:bodyPr/>
        <a:lstStyle/>
        <a:p>
          <a:endParaRPr lang="en-US"/>
        </a:p>
      </dgm:t>
    </dgm:pt>
    <dgm:pt modelId="{F35858AD-AC66-4C43-B7C1-7224AC6DA035}">
      <dgm:prSet/>
      <dgm:spPr/>
      <dgm:t>
        <a:bodyPr/>
        <a:lstStyle/>
        <a:p>
          <a:r>
            <a:rPr lang="en-US" dirty="0"/>
            <a:t>When connection is complete – you will see all the transactions under each account in the ‘Bank Transactions’ screen</a:t>
          </a:r>
        </a:p>
      </dgm:t>
    </dgm:pt>
    <dgm:pt modelId="{BDA05230-C8E6-4DFE-A60D-647BC55E6360}" type="parTrans" cxnId="{DD121453-76C2-4D7E-B91E-49462090B037}">
      <dgm:prSet/>
      <dgm:spPr/>
      <dgm:t>
        <a:bodyPr/>
        <a:lstStyle/>
        <a:p>
          <a:endParaRPr lang="en-US"/>
        </a:p>
      </dgm:t>
    </dgm:pt>
    <dgm:pt modelId="{EDCC6916-63D3-4977-A0F9-910533806A77}" type="sibTrans" cxnId="{DD121453-76C2-4D7E-B91E-49462090B037}">
      <dgm:prSet/>
      <dgm:spPr/>
      <dgm:t>
        <a:bodyPr/>
        <a:lstStyle/>
        <a:p>
          <a:endParaRPr lang="en-US"/>
        </a:p>
      </dgm:t>
    </dgm:pt>
    <dgm:pt modelId="{1629C53F-8D63-4F8E-8123-BDE014B7C336}">
      <dgm:prSet/>
      <dgm:spPr/>
      <dgm:t>
        <a:bodyPr/>
        <a:lstStyle/>
        <a:p>
          <a:r>
            <a:rPr lang="en-US" dirty="0"/>
            <a:t>Simply click on a row – so example check #437 – then add the vendor and the income/expense that it should go to -  and then click ‘Add’</a:t>
          </a:r>
        </a:p>
      </dgm:t>
    </dgm:pt>
    <dgm:pt modelId="{EEE7D0C0-DACC-40C0-BC32-45B64D414332}" type="parTrans" cxnId="{F3116C2E-F693-4AC3-ADD2-3A238645B2D0}">
      <dgm:prSet/>
      <dgm:spPr/>
      <dgm:t>
        <a:bodyPr/>
        <a:lstStyle/>
        <a:p>
          <a:endParaRPr lang="en-US"/>
        </a:p>
      </dgm:t>
    </dgm:pt>
    <dgm:pt modelId="{F46E8F40-8E65-47DC-BB73-00895C66FED2}" type="sibTrans" cxnId="{F3116C2E-F693-4AC3-ADD2-3A238645B2D0}">
      <dgm:prSet/>
      <dgm:spPr/>
      <dgm:t>
        <a:bodyPr/>
        <a:lstStyle/>
        <a:p>
          <a:endParaRPr lang="en-US"/>
        </a:p>
      </dgm:t>
    </dgm:pt>
    <dgm:pt modelId="{C72FA00F-165C-4535-A9BD-5A878042F43D}" type="pres">
      <dgm:prSet presAssocID="{CA7FF838-7DA6-41C6-97E8-BBE294739766}" presName="vert0" presStyleCnt="0">
        <dgm:presLayoutVars>
          <dgm:dir/>
          <dgm:animOne val="branch"/>
          <dgm:animLvl val="lvl"/>
        </dgm:presLayoutVars>
      </dgm:prSet>
      <dgm:spPr/>
    </dgm:pt>
    <dgm:pt modelId="{228EB292-F1F3-4441-BF1F-CCFD5269514A}" type="pres">
      <dgm:prSet presAssocID="{09214225-13AA-4A26-97AA-24A3F49D5674}" presName="thickLine" presStyleLbl="alignNode1" presStyleIdx="0" presStyleCnt="3"/>
      <dgm:spPr/>
    </dgm:pt>
    <dgm:pt modelId="{2F674D7E-096D-4B53-A9F7-EE75AB40306B}" type="pres">
      <dgm:prSet presAssocID="{09214225-13AA-4A26-97AA-24A3F49D5674}" presName="horz1" presStyleCnt="0"/>
      <dgm:spPr/>
    </dgm:pt>
    <dgm:pt modelId="{8A0F96F2-5444-4918-8909-89BF2F9E93D2}" type="pres">
      <dgm:prSet presAssocID="{09214225-13AA-4A26-97AA-24A3F49D5674}" presName="tx1" presStyleLbl="revTx" presStyleIdx="0" presStyleCnt="3"/>
      <dgm:spPr/>
    </dgm:pt>
    <dgm:pt modelId="{DF19059C-3D08-41EE-ACAB-1D546E507724}" type="pres">
      <dgm:prSet presAssocID="{09214225-13AA-4A26-97AA-24A3F49D5674}" presName="vert1" presStyleCnt="0"/>
      <dgm:spPr/>
    </dgm:pt>
    <dgm:pt modelId="{0C8E7FE2-BCD2-4421-9948-6554D685347E}" type="pres">
      <dgm:prSet presAssocID="{F35858AD-AC66-4C43-B7C1-7224AC6DA035}" presName="thickLine" presStyleLbl="alignNode1" presStyleIdx="1" presStyleCnt="3"/>
      <dgm:spPr/>
    </dgm:pt>
    <dgm:pt modelId="{1FFF51B0-76C5-4AB3-9FB2-3AEAD63F3F56}" type="pres">
      <dgm:prSet presAssocID="{F35858AD-AC66-4C43-B7C1-7224AC6DA035}" presName="horz1" presStyleCnt="0"/>
      <dgm:spPr/>
    </dgm:pt>
    <dgm:pt modelId="{17EFD109-3674-4CED-8CCC-835FA6C67CEE}" type="pres">
      <dgm:prSet presAssocID="{F35858AD-AC66-4C43-B7C1-7224AC6DA035}" presName="tx1" presStyleLbl="revTx" presStyleIdx="1" presStyleCnt="3"/>
      <dgm:spPr/>
    </dgm:pt>
    <dgm:pt modelId="{7D28B557-A8EB-4D6C-A8B3-2D355F73F933}" type="pres">
      <dgm:prSet presAssocID="{F35858AD-AC66-4C43-B7C1-7224AC6DA035}" presName="vert1" presStyleCnt="0"/>
      <dgm:spPr/>
    </dgm:pt>
    <dgm:pt modelId="{72B04351-64DE-4FB4-A5F2-B70687E40F4A}" type="pres">
      <dgm:prSet presAssocID="{1629C53F-8D63-4F8E-8123-BDE014B7C336}" presName="thickLine" presStyleLbl="alignNode1" presStyleIdx="2" presStyleCnt="3"/>
      <dgm:spPr/>
    </dgm:pt>
    <dgm:pt modelId="{8C9058DC-426F-4695-BFD3-9BF560D939F0}" type="pres">
      <dgm:prSet presAssocID="{1629C53F-8D63-4F8E-8123-BDE014B7C336}" presName="horz1" presStyleCnt="0"/>
      <dgm:spPr/>
    </dgm:pt>
    <dgm:pt modelId="{8150239B-80C1-417E-AE07-6336CA881604}" type="pres">
      <dgm:prSet presAssocID="{1629C53F-8D63-4F8E-8123-BDE014B7C336}" presName="tx1" presStyleLbl="revTx" presStyleIdx="2" presStyleCnt="3"/>
      <dgm:spPr/>
    </dgm:pt>
    <dgm:pt modelId="{0397BE24-81D4-480D-A37F-0F9873111AEE}" type="pres">
      <dgm:prSet presAssocID="{1629C53F-8D63-4F8E-8123-BDE014B7C336}" presName="vert1" presStyleCnt="0"/>
      <dgm:spPr/>
    </dgm:pt>
  </dgm:ptLst>
  <dgm:cxnLst>
    <dgm:cxn modelId="{EFD7002D-5C8C-4FAF-92AE-D77771D01211}" type="presOf" srcId="{CA7FF838-7DA6-41C6-97E8-BBE294739766}" destId="{C72FA00F-165C-4535-A9BD-5A878042F43D}" srcOrd="0" destOrd="0" presId="urn:microsoft.com/office/officeart/2008/layout/LinedList"/>
    <dgm:cxn modelId="{F3116C2E-F693-4AC3-ADD2-3A238645B2D0}" srcId="{CA7FF838-7DA6-41C6-97E8-BBE294739766}" destId="{1629C53F-8D63-4F8E-8123-BDE014B7C336}" srcOrd="2" destOrd="0" parTransId="{EEE7D0C0-DACC-40C0-BC32-45B64D414332}" sibTransId="{F46E8F40-8E65-47DC-BB73-00895C66FED2}"/>
    <dgm:cxn modelId="{4668555D-198C-4CA3-AF42-67B4297B2A0D}" type="presOf" srcId="{F35858AD-AC66-4C43-B7C1-7224AC6DA035}" destId="{17EFD109-3674-4CED-8CCC-835FA6C67CEE}" srcOrd="0" destOrd="0" presId="urn:microsoft.com/office/officeart/2008/layout/LinedList"/>
    <dgm:cxn modelId="{DD121453-76C2-4D7E-B91E-49462090B037}" srcId="{CA7FF838-7DA6-41C6-97E8-BBE294739766}" destId="{F35858AD-AC66-4C43-B7C1-7224AC6DA035}" srcOrd="1" destOrd="0" parTransId="{BDA05230-C8E6-4DFE-A60D-647BC55E6360}" sibTransId="{EDCC6916-63D3-4977-A0F9-910533806A77}"/>
    <dgm:cxn modelId="{5488857C-24D8-4CA1-A0E8-CCA19CD9EFD7}" type="presOf" srcId="{1629C53F-8D63-4F8E-8123-BDE014B7C336}" destId="{8150239B-80C1-417E-AE07-6336CA881604}" srcOrd="0" destOrd="0" presId="urn:microsoft.com/office/officeart/2008/layout/LinedList"/>
    <dgm:cxn modelId="{A23CBFD9-B966-4EBE-8684-1B0E96774E57}" type="presOf" srcId="{09214225-13AA-4A26-97AA-24A3F49D5674}" destId="{8A0F96F2-5444-4918-8909-89BF2F9E93D2}" srcOrd="0" destOrd="0" presId="urn:microsoft.com/office/officeart/2008/layout/LinedList"/>
    <dgm:cxn modelId="{4704FDE2-FFDE-460A-846B-9F5E23F36F49}" srcId="{CA7FF838-7DA6-41C6-97E8-BBE294739766}" destId="{09214225-13AA-4A26-97AA-24A3F49D5674}" srcOrd="0" destOrd="0" parTransId="{2598B0F7-EEF1-40EC-A8BA-94AAE18418DD}" sibTransId="{073AA9B3-46ED-46F2-B555-E249DC5660A7}"/>
    <dgm:cxn modelId="{4303A59A-DFEC-487D-92A1-6639A86312FD}" type="presParOf" srcId="{C72FA00F-165C-4535-A9BD-5A878042F43D}" destId="{228EB292-F1F3-4441-BF1F-CCFD5269514A}" srcOrd="0" destOrd="0" presId="urn:microsoft.com/office/officeart/2008/layout/LinedList"/>
    <dgm:cxn modelId="{1D5F532D-9ECA-440E-8A3B-6D66F0666EED}" type="presParOf" srcId="{C72FA00F-165C-4535-A9BD-5A878042F43D}" destId="{2F674D7E-096D-4B53-A9F7-EE75AB40306B}" srcOrd="1" destOrd="0" presId="urn:microsoft.com/office/officeart/2008/layout/LinedList"/>
    <dgm:cxn modelId="{A85535AF-B0D2-4D14-B177-F5CABB6F1347}" type="presParOf" srcId="{2F674D7E-096D-4B53-A9F7-EE75AB40306B}" destId="{8A0F96F2-5444-4918-8909-89BF2F9E93D2}" srcOrd="0" destOrd="0" presId="urn:microsoft.com/office/officeart/2008/layout/LinedList"/>
    <dgm:cxn modelId="{02F9D040-5540-4432-B4B3-176E8DCD0293}" type="presParOf" srcId="{2F674D7E-096D-4B53-A9F7-EE75AB40306B}" destId="{DF19059C-3D08-41EE-ACAB-1D546E507724}" srcOrd="1" destOrd="0" presId="urn:microsoft.com/office/officeart/2008/layout/LinedList"/>
    <dgm:cxn modelId="{D491684C-E2C1-4147-939F-8A3B2534F1D5}" type="presParOf" srcId="{C72FA00F-165C-4535-A9BD-5A878042F43D}" destId="{0C8E7FE2-BCD2-4421-9948-6554D685347E}" srcOrd="2" destOrd="0" presId="urn:microsoft.com/office/officeart/2008/layout/LinedList"/>
    <dgm:cxn modelId="{B4F4C4D7-1529-49A2-A338-B4DC5233CEB4}" type="presParOf" srcId="{C72FA00F-165C-4535-A9BD-5A878042F43D}" destId="{1FFF51B0-76C5-4AB3-9FB2-3AEAD63F3F56}" srcOrd="3" destOrd="0" presId="urn:microsoft.com/office/officeart/2008/layout/LinedList"/>
    <dgm:cxn modelId="{46D9F0A4-7A9E-4B75-88BB-EB3317997FC2}" type="presParOf" srcId="{1FFF51B0-76C5-4AB3-9FB2-3AEAD63F3F56}" destId="{17EFD109-3674-4CED-8CCC-835FA6C67CEE}" srcOrd="0" destOrd="0" presId="urn:microsoft.com/office/officeart/2008/layout/LinedList"/>
    <dgm:cxn modelId="{46E9E5DD-647B-4420-9CF7-566D7B143008}" type="presParOf" srcId="{1FFF51B0-76C5-4AB3-9FB2-3AEAD63F3F56}" destId="{7D28B557-A8EB-4D6C-A8B3-2D355F73F933}" srcOrd="1" destOrd="0" presId="urn:microsoft.com/office/officeart/2008/layout/LinedList"/>
    <dgm:cxn modelId="{C5DC689D-7ADD-487A-BD0F-6359693BF1CB}" type="presParOf" srcId="{C72FA00F-165C-4535-A9BD-5A878042F43D}" destId="{72B04351-64DE-4FB4-A5F2-B70687E40F4A}" srcOrd="4" destOrd="0" presId="urn:microsoft.com/office/officeart/2008/layout/LinedList"/>
    <dgm:cxn modelId="{8BDA2EF7-FC23-439F-A9F3-E696C158D672}" type="presParOf" srcId="{C72FA00F-165C-4535-A9BD-5A878042F43D}" destId="{8C9058DC-426F-4695-BFD3-9BF560D939F0}" srcOrd="5" destOrd="0" presId="urn:microsoft.com/office/officeart/2008/layout/LinedList"/>
    <dgm:cxn modelId="{B0258CDC-7E30-407A-A4FF-D832D2969AC6}" type="presParOf" srcId="{8C9058DC-426F-4695-BFD3-9BF560D939F0}" destId="{8150239B-80C1-417E-AE07-6336CA881604}" srcOrd="0" destOrd="0" presId="urn:microsoft.com/office/officeart/2008/layout/LinedList"/>
    <dgm:cxn modelId="{80EA331E-59A6-46B1-9F98-4B7C3805DBC9}" type="presParOf" srcId="{8C9058DC-426F-4695-BFD3-9BF560D939F0}" destId="{0397BE24-81D4-480D-A37F-0F9873111A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A562A8-B8DA-4C18-B886-39F406F011D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82DE0E-D93D-4DEB-9A0D-843962AAEB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When using a debit or credit card – QB will try to automatically categorize the transactions – these will show in green – if you approve simply hit ‘Add’ – if not – click on the transaction and choose the account you want.</a:t>
          </a:r>
        </a:p>
      </dgm:t>
    </dgm:pt>
    <dgm:pt modelId="{F9665D64-CF0E-4BA1-AF5D-61A1951383E7}" type="parTrans" cxnId="{F9B6B6E9-D478-43A9-9BF6-24FC2B757B60}">
      <dgm:prSet/>
      <dgm:spPr/>
      <dgm:t>
        <a:bodyPr/>
        <a:lstStyle/>
        <a:p>
          <a:endParaRPr lang="en-US"/>
        </a:p>
      </dgm:t>
    </dgm:pt>
    <dgm:pt modelId="{C76FD770-AEB2-4BF4-A7E8-B1A6019D270B}" type="sibTrans" cxnId="{F9B6B6E9-D478-43A9-9BF6-24FC2B757B60}">
      <dgm:prSet/>
      <dgm:spPr/>
      <dgm:t>
        <a:bodyPr/>
        <a:lstStyle/>
        <a:p>
          <a:endParaRPr lang="en-US"/>
        </a:p>
      </dgm:t>
    </dgm:pt>
    <dgm:pt modelId="{ACD7C1D2-552D-4CDA-9274-01D36EC9C3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the expense needs further breakdown – for example ‘Sam’s Club’ is more than just ‘food’ – so you choose ‘Split’ and you can breakdown the total to food, bar supplies, office supplies, </a:t>
          </a:r>
          <a:r>
            <a:rPr lang="en-US" dirty="0" err="1"/>
            <a:t>etc</a:t>
          </a:r>
          <a:endParaRPr lang="en-US" dirty="0"/>
        </a:p>
      </dgm:t>
    </dgm:pt>
    <dgm:pt modelId="{434CF991-CE65-4DD0-ACC7-6C5EC3C47ED0}" type="parTrans" cxnId="{16C71DAA-7DDB-41DF-9324-1B5B79597607}">
      <dgm:prSet/>
      <dgm:spPr/>
      <dgm:t>
        <a:bodyPr/>
        <a:lstStyle/>
        <a:p>
          <a:endParaRPr lang="en-US"/>
        </a:p>
      </dgm:t>
    </dgm:pt>
    <dgm:pt modelId="{F7F9E742-4609-45B8-9299-AC15FF4F4912}" type="sibTrans" cxnId="{16C71DAA-7DDB-41DF-9324-1B5B79597607}">
      <dgm:prSet/>
      <dgm:spPr/>
      <dgm:t>
        <a:bodyPr/>
        <a:lstStyle/>
        <a:p>
          <a:endParaRPr lang="en-US"/>
        </a:p>
      </dgm:t>
    </dgm:pt>
    <dgm:pt modelId="{09990ACE-05E8-4AD4-B009-CA8D1F386C3A}" type="pres">
      <dgm:prSet presAssocID="{62A562A8-B8DA-4C18-B886-39F406F011D5}" presName="outerComposite" presStyleCnt="0">
        <dgm:presLayoutVars>
          <dgm:chMax val="5"/>
          <dgm:dir/>
          <dgm:resizeHandles val="exact"/>
        </dgm:presLayoutVars>
      </dgm:prSet>
      <dgm:spPr/>
    </dgm:pt>
    <dgm:pt modelId="{72EB2226-601E-40FB-AE11-1DE4CA2C3548}" type="pres">
      <dgm:prSet presAssocID="{62A562A8-B8DA-4C18-B886-39F406F011D5}" presName="dummyMaxCanvas" presStyleCnt="0">
        <dgm:presLayoutVars/>
      </dgm:prSet>
      <dgm:spPr/>
    </dgm:pt>
    <dgm:pt modelId="{DBD63111-A384-4B35-AE7E-D6C340EABD9B}" type="pres">
      <dgm:prSet presAssocID="{62A562A8-B8DA-4C18-B886-39F406F011D5}" presName="TwoNodes_1" presStyleLbl="node1" presStyleIdx="0" presStyleCnt="2">
        <dgm:presLayoutVars>
          <dgm:bulletEnabled val="1"/>
        </dgm:presLayoutVars>
      </dgm:prSet>
      <dgm:spPr/>
    </dgm:pt>
    <dgm:pt modelId="{4586B290-8590-4178-B6B5-8C097BBFDCBE}" type="pres">
      <dgm:prSet presAssocID="{62A562A8-B8DA-4C18-B886-39F406F011D5}" presName="TwoNodes_2" presStyleLbl="node1" presStyleIdx="1" presStyleCnt="2">
        <dgm:presLayoutVars>
          <dgm:bulletEnabled val="1"/>
        </dgm:presLayoutVars>
      </dgm:prSet>
      <dgm:spPr/>
    </dgm:pt>
    <dgm:pt modelId="{7238C1FA-300A-439B-B988-69C03B8E9219}" type="pres">
      <dgm:prSet presAssocID="{62A562A8-B8DA-4C18-B886-39F406F011D5}" presName="TwoConn_1-2" presStyleLbl="fgAccFollowNode1" presStyleIdx="0" presStyleCnt="1">
        <dgm:presLayoutVars>
          <dgm:bulletEnabled val="1"/>
        </dgm:presLayoutVars>
      </dgm:prSet>
      <dgm:spPr/>
    </dgm:pt>
    <dgm:pt modelId="{95650846-BA0E-478E-90CF-0F3B0FF99536}" type="pres">
      <dgm:prSet presAssocID="{62A562A8-B8DA-4C18-B886-39F406F011D5}" presName="TwoNodes_1_text" presStyleLbl="node1" presStyleIdx="1" presStyleCnt="2">
        <dgm:presLayoutVars>
          <dgm:bulletEnabled val="1"/>
        </dgm:presLayoutVars>
      </dgm:prSet>
      <dgm:spPr/>
    </dgm:pt>
    <dgm:pt modelId="{84832FEF-4EBB-4E50-BA8D-887BDA25BCFF}" type="pres">
      <dgm:prSet presAssocID="{62A562A8-B8DA-4C18-B886-39F406F011D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B251161-565C-46BB-B276-C58DEE4071DF}" type="presOf" srcId="{6E82DE0E-D93D-4DEB-9A0D-843962AAEB39}" destId="{95650846-BA0E-478E-90CF-0F3B0FF99536}" srcOrd="1" destOrd="0" presId="urn:microsoft.com/office/officeart/2005/8/layout/vProcess5"/>
    <dgm:cxn modelId="{39B88C8B-AEF3-441F-BBAC-12711C08D5F6}" type="presOf" srcId="{C76FD770-AEB2-4BF4-A7E8-B1A6019D270B}" destId="{7238C1FA-300A-439B-B988-69C03B8E9219}" srcOrd="0" destOrd="0" presId="urn:microsoft.com/office/officeart/2005/8/layout/vProcess5"/>
    <dgm:cxn modelId="{1B00CEA3-D302-44AF-B646-E59D3F2F05C1}" type="presOf" srcId="{ACD7C1D2-552D-4CDA-9274-01D36EC9C347}" destId="{4586B290-8590-4178-B6B5-8C097BBFDCBE}" srcOrd="0" destOrd="0" presId="urn:microsoft.com/office/officeart/2005/8/layout/vProcess5"/>
    <dgm:cxn modelId="{16C71DAA-7DDB-41DF-9324-1B5B79597607}" srcId="{62A562A8-B8DA-4C18-B886-39F406F011D5}" destId="{ACD7C1D2-552D-4CDA-9274-01D36EC9C347}" srcOrd="1" destOrd="0" parTransId="{434CF991-CE65-4DD0-ACC7-6C5EC3C47ED0}" sibTransId="{F7F9E742-4609-45B8-9299-AC15FF4F4912}"/>
    <dgm:cxn modelId="{A24BAFB3-4242-4CE7-B3A5-9F1757BFF76F}" type="presOf" srcId="{ACD7C1D2-552D-4CDA-9274-01D36EC9C347}" destId="{84832FEF-4EBB-4E50-BA8D-887BDA25BCFF}" srcOrd="1" destOrd="0" presId="urn:microsoft.com/office/officeart/2005/8/layout/vProcess5"/>
    <dgm:cxn modelId="{8629ECDC-8610-4881-B8A9-D16159AE0816}" type="presOf" srcId="{6E82DE0E-D93D-4DEB-9A0D-843962AAEB39}" destId="{DBD63111-A384-4B35-AE7E-D6C340EABD9B}" srcOrd="0" destOrd="0" presId="urn:microsoft.com/office/officeart/2005/8/layout/vProcess5"/>
    <dgm:cxn modelId="{F9B6B6E9-D478-43A9-9BF6-24FC2B757B60}" srcId="{62A562A8-B8DA-4C18-B886-39F406F011D5}" destId="{6E82DE0E-D93D-4DEB-9A0D-843962AAEB39}" srcOrd="0" destOrd="0" parTransId="{F9665D64-CF0E-4BA1-AF5D-61A1951383E7}" sibTransId="{C76FD770-AEB2-4BF4-A7E8-B1A6019D270B}"/>
    <dgm:cxn modelId="{05C6EFFF-7180-41F9-BAEC-FDE939CBBBFB}" type="presOf" srcId="{62A562A8-B8DA-4C18-B886-39F406F011D5}" destId="{09990ACE-05E8-4AD4-B009-CA8D1F386C3A}" srcOrd="0" destOrd="0" presId="urn:microsoft.com/office/officeart/2005/8/layout/vProcess5"/>
    <dgm:cxn modelId="{C3D3C16F-395A-417B-AA19-F2C114F172DE}" type="presParOf" srcId="{09990ACE-05E8-4AD4-B009-CA8D1F386C3A}" destId="{72EB2226-601E-40FB-AE11-1DE4CA2C3548}" srcOrd="0" destOrd="0" presId="urn:microsoft.com/office/officeart/2005/8/layout/vProcess5"/>
    <dgm:cxn modelId="{4C4AB40B-168D-4F00-BD3D-728465B97E18}" type="presParOf" srcId="{09990ACE-05E8-4AD4-B009-CA8D1F386C3A}" destId="{DBD63111-A384-4B35-AE7E-D6C340EABD9B}" srcOrd="1" destOrd="0" presId="urn:microsoft.com/office/officeart/2005/8/layout/vProcess5"/>
    <dgm:cxn modelId="{BE61D0FB-AA50-48E9-BE09-38801611D1BB}" type="presParOf" srcId="{09990ACE-05E8-4AD4-B009-CA8D1F386C3A}" destId="{4586B290-8590-4178-B6B5-8C097BBFDCBE}" srcOrd="2" destOrd="0" presId="urn:microsoft.com/office/officeart/2005/8/layout/vProcess5"/>
    <dgm:cxn modelId="{142DAF91-678A-4A27-8872-80D94AFBB7BA}" type="presParOf" srcId="{09990ACE-05E8-4AD4-B009-CA8D1F386C3A}" destId="{7238C1FA-300A-439B-B988-69C03B8E9219}" srcOrd="3" destOrd="0" presId="urn:microsoft.com/office/officeart/2005/8/layout/vProcess5"/>
    <dgm:cxn modelId="{5ED9B7DE-FB13-48D9-AF98-5843CB4990E5}" type="presParOf" srcId="{09990ACE-05E8-4AD4-B009-CA8D1F386C3A}" destId="{95650846-BA0E-478E-90CF-0F3B0FF99536}" srcOrd="4" destOrd="0" presId="urn:microsoft.com/office/officeart/2005/8/layout/vProcess5"/>
    <dgm:cxn modelId="{FDE6D1C6-04E5-4646-8F93-4A7F515FB949}" type="presParOf" srcId="{09990ACE-05E8-4AD4-B009-CA8D1F386C3A}" destId="{84832FEF-4EBB-4E50-BA8D-887BDA25BCF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5EE44E-93F7-43BB-9C20-5472764DCE0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4C9FC9-EB41-4F87-85D4-9191CECDF6FB}">
      <dgm:prSet/>
      <dgm:spPr/>
      <dgm:t>
        <a:bodyPr/>
        <a:lstStyle/>
        <a:p>
          <a:r>
            <a:rPr lang="en-US" dirty="0"/>
            <a:t>As you enter transactions – QB will remember which account was used and will recommend for the next transaction.</a:t>
          </a:r>
        </a:p>
        <a:p>
          <a:r>
            <a:rPr lang="en-US" dirty="0"/>
            <a:t>  This is a time saver but you still need to review for accuracy.</a:t>
          </a:r>
        </a:p>
      </dgm:t>
    </dgm:pt>
    <dgm:pt modelId="{2D5362F3-04A7-43AC-9CC5-87BB115F90FE}" type="parTrans" cxnId="{F9C0ACB1-0CA4-4C50-9677-905EA2A22112}">
      <dgm:prSet/>
      <dgm:spPr/>
      <dgm:t>
        <a:bodyPr/>
        <a:lstStyle/>
        <a:p>
          <a:endParaRPr lang="en-US"/>
        </a:p>
      </dgm:t>
    </dgm:pt>
    <dgm:pt modelId="{D549C8B6-5387-44BE-8E44-6A90DACE6B3A}" type="sibTrans" cxnId="{F9C0ACB1-0CA4-4C50-9677-905EA2A22112}">
      <dgm:prSet/>
      <dgm:spPr/>
      <dgm:t>
        <a:bodyPr/>
        <a:lstStyle/>
        <a:p>
          <a:endParaRPr lang="en-US"/>
        </a:p>
      </dgm:t>
    </dgm:pt>
    <dgm:pt modelId="{CEC2DDF6-5C33-42A6-BF14-14D4686F31CD}">
      <dgm:prSet/>
      <dgm:spPr/>
      <dgm:t>
        <a:bodyPr/>
        <a:lstStyle/>
        <a:p>
          <a:r>
            <a:rPr lang="en-US"/>
            <a:t>When you have classified all the transactions – you will get a green checkmark!</a:t>
          </a:r>
        </a:p>
      </dgm:t>
    </dgm:pt>
    <dgm:pt modelId="{9781E94A-5CE8-4F39-B254-F36FA03CB05F}" type="parTrans" cxnId="{19249C7C-4F15-4B50-9576-F97FD29EEE22}">
      <dgm:prSet/>
      <dgm:spPr/>
      <dgm:t>
        <a:bodyPr/>
        <a:lstStyle/>
        <a:p>
          <a:endParaRPr lang="en-US"/>
        </a:p>
      </dgm:t>
    </dgm:pt>
    <dgm:pt modelId="{FD654C54-EFA6-4964-8B5C-4C06BDB440F9}" type="sibTrans" cxnId="{19249C7C-4F15-4B50-9576-F97FD29EEE22}">
      <dgm:prSet/>
      <dgm:spPr/>
      <dgm:t>
        <a:bodyPr/>
        <a:lstStyle/>
        <a:p>
          <a:endParaRPr lang="en-US"/>
        </a:p>
      </dgm:t>
    </dgm:pt>
    <dgm:pt modelId="{73345DFB-C8DC-43D3-938A-D9B2D7F779CB}" type="pres">
      <dgm:prSet presAssocID="{245EE44E-93F7-43BB-9C20-5472764DCE09}" presName="Name0" presStyleCnt="0">
        <dgm:presLayoutVars>
          <dgm:dir/>
          <dgm:resizeHandles val="exact"/>
        </dgm:presLayoutVars>
      </dgm:prSet>
      <dgm:spPr/>
    </dgm:pt>
    <dgm:pt modelId="{BC4E8924-C1C3-4656-91FD-8FAB2A392690}" type="pres">
      <dgm:prSet presAssocID="{8D4C9FC9-EB41-4F87-85D4-9191CECDF6FB}" presName="node" presStyleLbl="node1" presStyleIdx="0" presStyleCnt="2">
        <dgm:presLayoutVars>
          <dgm:bulletEnabled val="1"/>
        </dgm:presLayoutVars>
      </dgm:prSet>
      <dgm:spPr/>
    </dgm:pt>
    <dgm:pt modelId="{8A2B94A3-CF91-48C8-8A74-7C0DBE8B2555}" type="pres">
      <dgm:prSet presAssocID="{D549C8B6-5387-44BE-8E44-6A90DACE6B3A}" presName="sibTrans" presStyleLbl="sibTrans1D1" presStyleIdx="0" presStyleCnt="1"/>
      <dgm:spPr/>
    </dgm:pt>
    <dgm:pt modelId="{301AD60F-7A77-4D31-A8BE-A8A57943B6C1}" type="pres">
      <dgm:prSet presAssocID="{D549C8B6-5387-44BE-8E44-6A90DACE6B3A}" presName="connectorText" presStyleLbl="sibTrans1D1" presStyleIdx="0" presStyleCnt="1"/>
      <dgm:spPr/>
    </dgm:pt>
    <dgm:pt modelId="{B4425A10-DEAF-4674-B94D-9D34E3837846}" type="pres">
      <dgm:prSet presAssocID="{CEC2DDF6-5C33-42A6-BF14-14D4686F31CD}" presName="node" presStyleLbl="node1" presStyleIdx="1" presStyleCnt="2">
        <dgm:presLayoutVars>
          <dgm:bulletEnabled val="1"/>
        </dgm:presLayoutVars>
      </dgm:prSet>
      <dgm:spPr/>
    </dgm:pt>
  </dgm:ptLst>
  <dgm:cxnLst>
    <dgm:cxn modelId="{9A11F93A-1CA7-4F38-9982-D67FBEF41F2C}" type="presOf" srcId="{D549C8B6-5387-44BE-8E44-6A90DACE6B3A}" destId="{8A2B94A3-CF91-48C8-8A74-7C0DBE8B2555}" srcOrd="0" destOrd="0" presId="urn:microsoft.com/office/officeart/2016/7/layout/RepeatingBendingProcessNew"/>
    <dgm:cxn modelId="{95E2EA41-AD51-46B3-AEB2-E8E0C8B771B7}" type="presOf" srcId="{245EE44E-93F7-43BB-9C20-5472764DCE09}" destId="{73345DFB-C8DC-43D3-938A-D9B2D7F779CB}" srcOrd="0" destOrd="0" presId="urn:microsoft.com/office/officeart/2016/7/layout/RepeatingBendingProcessNew"/>
    <dgm:cxn modelId="{04F83263-9126-4223-8E9D-60F4E54EB908}" type="presOf" srcId="{D549C8B6-5387-44BE-8E44-6A90DACE6B3A}" destId="{301AD60F-7A77-4D31-A8BE-A8A57943B6C1}" srcOrd="1" destOrd="0" presId="urn:microsoft.com/office/officeart/2016/7/layout/RepeatingBendingProcessNew"/>
    <dgm:cxn modelId="{363AB458-E0C3-4F85-BC70-27586FF4E8C1}" type="presOf" srcId="{CEC2DDF6-5C33-42A6-BF14-14D4686F31CD}" destId="{B4425A10-DEAF-4674-B94D-9D34E3837846}" srcOrd="0" destOrd="0" presId="urn:microsoft.com/office/officeart/2016/7/layout/RepeatingBendingProcessNew"/>
    <dgm:cxn modelId="{19249C7C-4F15-4B50-9576-F97FD29EEE22}" srcId="{245EE44E-93F7-43BB-9C20-5472764DCE09}" destId="{CEC2DDF6-5C33-42A6-BF14-14D4686F31CD}" srcOrd="1" destOrd="0" parTransId="{9781E94A-5CE8-4F39-B254-F36FA03CB05F}" sibTransId="{FD654C54-EFA6-4964-8B5C-4C06BDB440F9}"/>
    <dgm:cxn modelId="{F9C0ACB1-0CA4-4C50-9677-905EA2A22112}" srcId="{245EE44E-93F7-43BB-9C20-5472764DCE09}" destId="{8D4C9FC9-EB41-4F87-85D4-9191CECDF6FB}" srcOrd="0" destOrd="0" parTransId="{2D5362F3-04A7-43AC-9CC5-87BB115F90FE}" sibTransId="{D549C8B6-5387-44BE-8E44-6A90DACE6B3A}"/>
    <dgm:cxn modelId="{984B1DF3-77D2-41FF-A90A-5695F8632CF1}" type="presOf" srcId="{8D4C9FC9-EB41-4F87-85D4-9191CECDF6FB}" destId="{BC4E8924-C1C3-4656-91FD-8FAB2A392690}" srcOrd="0" destOrd="0" presId="urn:microsoft.com/office/officeart/2016/7/layout/RepeatingBendingProcessNew"/>
    <dgm:cxn modelId="{AFD84658-BC31-4EA5-91C9-1981BB394B8A}" type="presParOf" srcId="{73345DFB-C8DC-43D3-938A-D9B2D7F779CB}" destId="{BC4E8924-C1C3-4656-91FD-8FAB2A392690}" srcOrd="0" destOrd="0" presId="urn:microsoft.com/office/officeart/2016/7/layout/RepeatingBendingProcessNew"/>
    <dgm:cxn modelId="{9C74D3D6-3234-4AA8-8592-A5DB8AF15A63}" type="presParOf" srcId="{73345DFB-C8DC-43D3-938A-D9B2D7F779CB}" destId="{8A2B94A3-CF91-48C8-8A74-7C0DBE8B2555}" srcOrd="1" destOrd="0" presId="urn:microsoft.com/office/officeart/2016/7/layout/RepeatingBendingProcessNew"/>
    <dgm:cxn modelId="{BD7AE13E-E36F-464C-BDE7-87EBCB135862}" type="presParOf" srcId="{8A2B94A3-CF91-48C8-8A74-7C0DBE8B2555}" destId="{301AD60F-7A77-4D31-A8BE-A8A57943B6C1}" srcOrd="0" destOrd="0" presId="urn:microsoft.com/office/officeart/2016/7/layout/RepeatingBendingProcessNew"/>
    <dgm:cxn modelId="{FE25B00F-D6D3-4821-8D64-C4F00161E990}" type="presParOf" srcId="{73345DFB-C8DC-43D3-938A-D9B2D7F779CB}" destId="{B4425A10-DEAF-4674-B94D-9D34E3837846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64AA27-C90E-4106-8D3E-B21C96192A9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5BFA87-2B99-4579-9DAB-F04F876CFEA6}">
      <dgm:prSet/>
      <dgm:spPr/>
      <dgm:t>
        <a:bodyPr/>
        <a:lstStyle/>
        <a:p>
          <a:r>
            <a:rPr lang="en-US"/>
            <a:t>When the month is over – reconciling the account is all but done for you by QB – because QB already knows what cleared the bank and what didn’t.  You will still need to review and ‘Finish’.  </a:t>
          </a:r>
        </a:p>
      </dgm:t>
    </dgm:pt>
    <dgm:pt modelId="{57830F13-381F-450E-9677-18B77340E43D}" type="parTrans" cxnId="{7260A40C-1C59-4074-945A-11DD05B86B6C}">
      <dgm:prSet/>
      <dgm:spPr/>
      <dgm:t>
        <a:bodyPr/>
        <a:lstStyle/>
        <a:p>
          <a:endParaRPr lang="en-US"/>
        </a:p>
      </dgm:t>
    </dgm:pt>
    <dgm:pt modelId="{D75BA70F-D71A-48E9-807C-DAB4D4418364}" type="sibTrans" cxnId="{7260A40C-1C59-4074-945A-11DD05B86B6C}">
      <dgm:prSet/>
      <dgm:spPr/>
      <dgm:t>
        <a:bodyPr/>
        <a:lstStyle/>
        <a:p>
          <a:endParaRPr lang="en-US"/>
        </a:p>
      </dgm:t>
    </dgm:pt>
    <dgm:pt modelId="{336F8266-6378-4508-B07F-275D29D8E10A}">
      <dgm:prSet/>
      <dgm:spPr/>
      <dgm:t>
        <a:bodyPr/>
        <a:lstStyle/>
        <a:p>
          <a:r>
            <a:rPr lang="en-US"/>
            <a:t>Any changes that are needed can be done from this screen</a:t>
          </a:r>
        </a:p>
      </dgm:t>
    </dgm:pt>
    <dgm:pt modelId="{D834A56E-38E7-4B58-83D9-3566A1CB541D}" type="parTrans" cxnId="{198BB58D-BF73-407C-886F-CA9EDB8FF24C}">
      <dgm:prSet/>
      <dgm:spPr/>
      <dgm:t>
        <a:bodyPr/>
        <a:lstStyle/>
        <a:p>
          <a:endParaRPr lang="en-US"/>
        </a:p>
      </dgm:t>
    </dgm:pt>
    <dgm:pt modelId="{D581E482-F321-4E2E-BF5B-312B8E98AD67}" type="sibTrans" cxnId="{198BB58D-BF73-407C-886F-CA9EDB8FF24C}">
      <dgm:prSet/>
      <dgm:spPr/>
      <dgm:t>
        <a:bodyPr/>
        <a:lstStyle/>
        <a:p>
          <a:endParaRPr lang="en-US"/>
        </a:p>
      </dgm:t>
    </dgm:pt>
    <dgm:pt modelId="{537C597B-8021-4040-88E3-17D2C3D1F6CB}" type="pres">
      <dgm:prSet presAssocID="{8E64AA27-C90E-4106-8D3E-B21C96192A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EF80A8-8127-46C9-A2D5-FBE541C478AC}" type="pres">
      <dgm:prSet presAssocID="{C35BFA87-2B99-4579-9DAB-F04F876CFEA6}" presName="hierRoot1" presStyleCnt="0"/>
      <dgm:spPr/>
    </dgm:pt>
    <dgm:pt modelId="{1B1FA8C5-23FD-4EDE-8F20-6E6128914481}" type="pres">
      <dgm:prSet presAssocID="{C35BFA87-2B99-4579-9DAB-F04F876CFEA6}" presName="composite" presStyleCnt="0"/>
      <dgm:spPr/>
    </dgm:pt>
    <dgm:pt modelId="{7B49E1D0-5BB8-4C95-9EB0-9E12D34A47A4}" type="pres">
      <dgm:prSet presAssocID="{C35BFA87-2B99-4579-9DAB-F04F876CFEA6}" presName="background" presStyleLbl="node0" presStyleIdx="0" presStyleCnt="2"/>
      <dgm:spPr/>
    </dgm:pt>
    <dgm:pt modelId="{A6730CC3-F6B9-48F7-A6B0-5756F0F35B38}" type="pres">
      <dgm:prSet presAssocID="{C35BFA87-2B99-4579-9DAB-F04F876CFEA6}" presName="text" presStyleLbl="fgAcc0" presStyleIdx="0" presStyleCnt="2">
        <dgm:presLayoutVars>
          <dgm:chPref val="3"/>
        </dgm:presLayoutVars>
      </dgm:prSet>
      <dgm:spPr/>
    </dgm:pt>
    <dgm:pt modelId="{BA740517-6C50-4EF6-8710-6E81D6AC78D1}" type="pres">
      <dgm:prSet presAssocID="{C35BFA87-2B99-4579-9DAB-F04F876CFEA6}" presName="hierChild2" presStyleCnt="0"/>
      <dgm:spPr/>
    </dgm:pt>
    <dgm:pt modelId="{72309254-DB2F-4342-A896-D297C54DF9E3}" type="pres">
      <dgm:prSet presAssocID="{336F8266-6378-4508-B07F-275D29D8E10A}" presName="hierRoot1" presStyleCnt="0"/>
      <dgm:spPr/>
    </dgm:pt>
    <dgm:pt modelId="{73EFD2EB-51F4-4D54-91B3-9B53368EEA50}" type="pres">
      <dgm:prSet presAssocID="{336F8266-6378-4508-B07F-275D29D8E10A}" presName="composite" presStyleCnt="0"/>
      <dgm:spPr/>
    </dgm:pt>
    <dgm:pt modelId="{C3FF96D2-60DA-4F7A-8D28-6A61A3276A79}" type="pres">
      <dgm:prSet presAssocID="{336F8266-6378-4508-B07F-275D29D8E10A}" presName="background" presStyleLbl="node0" presStyleIdx="1" presStyleCnt="2"/>
      <dgm:spPr/>
    </dgm:pt>
    <dgm:pt modelId="{08129AB2-F505-4B8A-A3D1-2D9EF51C5428}" type="pres">
      <dgm:prSet presAssocID="{336F8266-6378-4508-B07F-275D29D8E10A}" presName="text" presStyleLbl="fgAcc0" presStyleIdx="1" presStyleCnt="2">
        <dgm:presLayoutVars>
          <dgm:chPref val="3"/>
        </dgm:presLayoutVars>
      </dgm:prSet>
      <dgm:spPr/>
    </dgm:pt>
    <dgm:pt modelId="{2DA129EE-1606-4E29-89C0-6EEB345298A0}" type="pres">
      <dgm:prSet presAssocID="{336F8266-6378-4508-B07F-275D29D8E10A}" presName="hierChild2" presStyleCnt="0"/>
      <dgm:spPr/>
    </dgm:pt>
  </dgm:ptLst>
  <dgm:cxnLst>
    <dgm:cxn modelId="{7260A40C-1C59-4074-945A-11DD05B86B6C}" srcId="{8E64AA27-C90E-4106-8D3E-B21C96192A9E}" destId="{C35BFA87-2B99-4579-9DAB-F04F876CFEA6}" srcOrd="0" destOrd="0" parTransId="{57830F13-381F-450E-9677-18B77340E43D}" sibTransId="{D75BA70F-D71A-48E9-807C-DAB4D4418364}"/>
    <dgm:cxn modelId="{198BB58D-BF73-407C-886F-CA9EDB8FF24C}" srcId="{8E64AA27-C90E-4106-8D3E-B21C96192A9E}" destId="{336F8266-6378-4508-B07F-275D29D8E10A}" srcOrd="1" destOrd="0" parTransId="{D834A56E-38E7-4B58-83D9-3566A1CB541D}" sibTransId="{D581E482-F321-4E2E-BF5B-312B8E98AD67}"/>
    <dgm:cxn modelId="{7DE4A0B5-8839-4D1A-A4EF-D0EE5EF5247F}" type="presOf" srcId="{8E64AA27-C90E-4106-8D3E-B21C96192A9E}" destId="{537C597B-8021-4040-88E3-17D2C3D1F6CB}" srcOrd="0" destOrd="0" presId="urn:microsoft.com/office/officeart/2005/8/layout/hierarchy1"/>
    <dgm:cxn modelId="{F99981C0-D14F-4CFA-8652-A3DF91348660}" type="presOf" srcId="{C35BFA87-2B99-4579-9DAB-F04F876CFEA6}" destId="{A6730CC3-F6B9-48F7-A6B0-5756F0F35B38}" srcOrd="0" destOrd="0" presId="urn:microsoft.com/office/officeart/2005/8/layout/hierarchy1"/>
    <dgm:cxn modelId="{EA3C66C8-4DB1-4CCA-A214-D05A99E644A4}" type="presOf" srcId="{336F8266-6378-4508-B07F-275D29D8E10A}" destId="{08129AB2-F505-4B8A-A3D1-2D9EF51C5428}" srcOrd="0" destOrd="0" presId="urn:microsoft.com/office/officeart/2005/8/layout/hierarchy1"/>
    <dgm:cxn modelId="{51779FAB-728A-4C52-95C4-DB3B6BF6F8C6}" type="presParOf" srcId="{537C597B-8021-4040-88E3-17D2C3D1F6CB}" destId="{67EF80A8-8127-46C9-A2D5-FBE541C478AC}" srcOrd="0" destOrd="0" presId="urn:microsoft.com/office/officeart/2005/8/layout/hierarchy1"/>
    <dgm:cxn modelId="{4A38AF95-7B44-423A-B031-E5E704921B05}" type="presParOf" srcId="{67EF80A8-8127-46C9-A2D5-FBE541C478AC}" destId="{1B1FA8C5-23FD-4EDE-8F20-6E6128914481}" srcOrd="0" destOrd="0" presId="urn:microsoft.com/office/officeart/2005/8/layout/hierarchy1"/>
    <dgm:cxn modelId="{981D76FD-2D1B-44F7-BAB5-E006A3C81892}" type="presParOf" srcId="{1B1FA8C5-23FD-4EDE-8F20-6E6128914481}" destId="{7B49E1D0-5BB8-4C95-9EB0-9E12D34A47A4}" srcOrd="0" destOrd="0" presId="urn:microsoft.com/office/officeart/2005/8/layout/hierarchy1"/>
    <dgm:cxn modelId="{8CAB9ED6-3DAA-45E5-99F0-860C17F71054}" type="presParOf" srcId="{1B1FA8C5-23FD-4EDE-8F20-6E6128914481}" destId="{A6730CC3-F6B9-48F7-A6B0-5756F0F35B38}" srcOrd="1" destOrd="0" presId="urn:microsoft.com/office/officeart/2005/8/layout/hierarchy1"/>
    <dgm:cxn modelId="{73676086-8A6A-44A9-8719-75EAC9464438}" type="presParOf" srcId="{67EF80A8-8127-46C9-A2D5-FBE541C478AC}" destId="{BA740517-6C50-4EF6-8710-6E81D6AC78D1}" srcOrd="1" destOrd="0" presId="urn:microsoft.com/office/officeart/2005/8/layout/hierarchy1"/>
    <dgm:cxn modelId="{22AD7A1E-93B6-4E89-B6B1-A25E49CAE94C}" type="presParOf" srcId="{537C597B-8021-4040-88E3-17D2C3D1F6CB}" destId="{72309254-DB2F-4342-A896-D297C54DF9E3}" srcOrd="1" destOrd="0" presId="urn:microsoft.com/office/officeart/2005/8/layout/hierarchy1"/>
    <dgm:cxn modelId="{66A1F5D2-FA88-4991-A936-946073026975}" type="presParOf" srcId="{72309254-DB2F-4342-A896-D297C54DF9E3}" destId="{73EFD2EB-51F4-4D54-91B3-9B53368EEA50}" srcOrd="0" destOrd="0" presId="urn:microsoft.com/office/officeart/2005/8/layout/hierarchy1"/>
    <dgm:cxn modelId="{32395614-9184-4360-A44A-8B28136CC8A9}" type="presParOf" srcId="{73EFD2EB-51F4-4D54-91B3-9B53368EEA50}" destId="{C3FF96D2-60DA-4F7A-8D28-6A61A3276A79}" srcOrd="0" destOrd="0" presId="urn:microsoft.com/office/officeart/2005/8/layout/hierarchy1"/>
    <dgm:cxn modelId="{8DE034ED-1980-4FE5-98B9-BEBCBF99E416}" type="presParOf" srcId="{73EFD2EB-51F4-4D54-91B3-9B53368EEA50}" destId="{08129AB2-F505-4B8A-A3D1-2D9EF51C5428}" srcOrd="1" destOrd="0" presId="urn:microsoft.com/office/officeart/2005/8/layout/hierarchy1"/>
    <dgm:cxn modelId="{5001B101-AA54-4B28-8F3C-9DF49670E8AB}" type="presParOf" srcId="{72309254-DB2F-4342-A896-D297C54DF9E3}" destId="{2DA129EE-1606-4E29-89C0-6EEB345298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357E5-F1E2-4E4D-821F-E52EF9BFB62A}">
      <dsp:nvSpPr>
        <dsp:cNvPr id="0" name=""/>
        <dsp:cNvSpPr/>
      </dsp:nvSpPr>
      <dsp:spPr>
        <a:xfrm>
          <a:off x="0" y="45576"/>
          <a:ext cx="5811128" cy="8783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Create a New QBO Company</a:t>
          </a:r>
        </a:p>
      </dsp:txBody>
      <dsp:txXfrm>
        <a:off x="42879" y="88455"/>
        <a:ext cx="5725370" cy="792619"/>
      </dsp:txXfrm>
    </dsp:sp>
    <dsp:sp modelId="{92177D85-D246-4B0C-AB52-276D64A8A47F}">
      <dsp:nvSpPr>
        <dsp:cNvPr id="0" name=""/>
        <dsp:cNvSpPr/>
      </dsp:nvSpPr>
      <dsp:spPr>
        <a:xfrm>
          <a:off x="0" y="987314"/>
          <a:ext cx="5811128" cy="878377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Using your web browser – navigate to qbo.intuit.com</a:t>
          </a:r>
        </a:p>
      </dsp:txBody>
      <dsp:txXfrm>
        <a:off x="42879" y="1030193"/>
        <a:ext cx="5725370" cy="792619"/>
      </dsp:txXfrm>
    </dsp:sp>
    <dsp:sp modelId="{13AAB0BF-87F5-48E1-8A6F-A93F1E34E187}">
      <dsp:nvSpPr>
        <dsp:cNvPr id="0" name=""/>
        <dsp:cNvSpPr/>
      </dsp:nvSpPr>
      <dsp:spPr>
        <a:xfrm>
          <a:off x="0" y="1929052"/>
          <a:ext cx="5811128" cy="878377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Create an account – select a plan </a:t>
          </a:r>
        </a:p>
      </dsp:txBody>
      <dsp:txXfrm>
        <a:off x="42879" y="1971931"/>
        <a:ext cx="5725370" cy="792619"/>
      </dsp:txXfrm>
    </dsp:sp>
    <dsp:sp modelId="{513D5CA6-71C0-43EB-8B60-9056661046E9}">
      <dsp:nvSpPr>
        <dsp:cNvPr id="0" name=""/>
        <dsp:cNvSpPr/>
      </dsp:nvSpPr>
      <dsp:spPr>
        <a:xfrm>
          <a:off x="0" y="2870789"/>
          <a:ext cx="5811128" cy="878377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Simple start – the most inexpensive and has all the basic bookkeeping needs</a:t>
          </a:r>
        </a:p>
      </dsp:txBody>
      <dsp:txXfrm>
        <a:off x="42879" y="2913668"/>
        <a:ext cx="5725370" cy="792619"/>
      </dsp:txXfrm>
    </dsp:sp>
    <dsp:sp modelId="{534D1CF4-479F-4D5A-9DD4-B29EF6AA9A7C}">
      <dsp:nvSpPr>
        <dsp:cNvPr id="0" name=""/>
        <dsp:cNvSpPr/>
      </dsp:nvSpPr>
      <dsp:spPr>
        <a:xfrm>
          <a:off x="0" y="3812527"/>
          <a:ext cx="5811128" cy="878377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Includes one user plus an outside accountant</a:t>
          </a:r>
        </a:p>
      </dsp:txBody>
      <dsp:txXfrm>
        <a:off x="42879" y="3855406"/>
        <a:ext cx="5725370" cy="792619"/>
      </dsp:txXfrm>
    </dsp:sp>
    <dsp:sp modelId="{6AFD89A2-1850-46FB-B1B5-CE816812A1DA}">
      <dsp:nvSpPr>
        <dsp:cNvPr id="0" name=""/>
        <dsp:cNvSpPr/>
      </dsp:nvSpPr>
      <dsp:spPr>
        <a:xfrm>
          <a:off x="0" y="4754264"/>
          <a:ext cx="5811128" cy="878377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does not include payroll but can be added anytime for an additional fee</a:t>
          </a:r>
        </a:p>
      </dsp:txBody>
      <dsp:txXfrm>
        <a:off x="42879" y="4797143"/>
        <a:ext cx="5725370" cy="792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E16FB-4D33-4845-BFFF-A00621411E7D}">
      <dsp:nvSpPr>
        <dsp:cNvPr id="0" name=""/>
        <dsp:cNvSpPr/>
      </dsp:nvSpPr>
      <dsp:spPr>
        <a:xfrm>
          <a:off x="0" y="0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86CB3-9874-466F-A37C-B8808917FF7D}">
      <dsp:nvSpPr>
        <dsp:cNvPr id="0" name=""/>
        <dsp:cNvSpPr/>
      </dsp:nvSpPr>
      <dsp:spPr>
        <a:xfrm>
          <a:off x="0" y="0"/>
          <a:ext cx="5811128" cy="1419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Create an account – you will need an email address, password and ideally a cell phone.</a:t>
          </a:r>
        </a:p>
      </dsp:txBody>
      <dsp:txXfrm>
        <a:off x="0" y="0"/>
        <a:ext cx="5811128" cy="1419554"/>
      </dsp:txXfrm>
    </dsp:sp>
    <dsp:sp modelId="{3B5382FB-18B3-4618-9471-EAC480EFF024}">
      <dsp:nvSpPr>
        <dsp:cNvPr id="0" name=""/>
        <dsp:cNvSpPr/>
      </dsp:nvSpPr>
      <dsp:spPr>
        <a:xfrm>
          <a:off x="0" y="1419554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05FA3-1302-4D07-B55F-F41492E5D2D4}">
      <dsp:nvSpPr>
        <dsp:cNvPr id="0" name=""/>
        <dsp:cNvSpPr/>
      </dsp:nvSpPr>
      <dsp:spPr>
        <a:xfrm>
          <a:off x="0" y="1419554"/>
          <a:ext cx="5811128" cy="1419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There WILL be 2 step authentications!</a:t>
          </a:r>
        </a:p>
      </dsp:txBody>
      <dsp:txXfrm>
        <a:off x="0" y="1419554"/>
        <a:ext cx="5811128" cy="1419554"/>
      </dsp:txXfrm>
    </dsp:sp>
    <dsp:sp modelId="{A8DC8F7F-4783-44EF-B47B-4F42CE5F041F}">
      <dsp:nvSpPr>
        <dsp:cNvPr id="0" name=""/>
        <dsp:cNvSpPr/>
      </dsp:nvSpPr>
      <dsp:spPr>
        <a:xfrm>
          <a:off x="0" y="2839109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FFED5-5ECC-4F97-97D1-864B8D6D10CA}">
      <dsp:nvSpPr>
        <dsp:cNvPr id="0" name=""/>
        <dsp:cNvSpPr/>
      </dsp:nvSpPr>
      <dsp:spPr>
        <a:xfrm>
          <a:off x="0" y="2839109"/>
          <a:ext cx="5811128" cy="1419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Quickbooks</a:t>
          </a:r>
          <a:r>
            <a:rPr lang="en-US" sz="2300" kern="1200" dirty="0"/>
            <a:t> will walk you through many questions regarding the company, who you are and what all you want </a:t>
          </a:r>
          <a:r>
            <a:rPr lang="en-US" sz="2300" kern="1200" dirty="0" err="1"/>
            <a:t>Quickbooks</a:t>
          </a:r>
          <a:r>
            <a:rPr lang="en-US" sz="2300" kern="1200" dirty="0"/>
            <a:t> to do</a:t>
          </a:r>
        </a:p>
      </dsp:txBody>
      <dsp:txXfrm>
        <a:off x="0" y="2839109"/>
        <a:ext cx="5811128" cy="1419554"/>
      </dsp:txXfrm>
    </dsp:sp>
    <dsp:sp modelId="{778495DD-4EA8-456B-8F50-B229580F9F6F}">
      <dsp:nvSpPr>
        <dsp:cNvPr id="0" name=""/>
        <dsp:cNvSpPr/>
      </dsp:nvSpPr>
      <dsp:spPr>
        <a:xfrm>
          <a:off x="0" y="4258664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91BA9-39C9-4071-96E5-4CE5EFA44BB4}">
      <dsp:nvSpPr>
        <dsp:cNvPr id="0" name=""/>
        <dsp:cNvSpPr/>
      </dsp:nvSpPr>
      <dsp:spPr>
        <a:xfrm>
          <a:off x="0" y="4258664"/>
          <a:ext cx="5811128" cy="1419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If you missed something in the setup – you can always go back to the settings and change any information needed.</a:t>
          </a:r>
        </a:p>
      </dsp:txBody>
      <dsp:txXfrm>
        <a:off x="0" y="4258664"/>
        <a:ext cx="5811128" cy="1419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A550C-BA2E-4397-939A-5C7AC87B1E29}">
      <dsp:nvSpPr>
        <dsp:cNvPr id="0" name=""/>
        <dsp:cNvSpPr/>
      </dsp:nvSpPr>
      <dsp:spPr>
        <a:xfrm>
          <a:off x="0" y="103750"/>
          <a:ext cx="5811128" cy="10503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Connect your Quickbooks to your Bank</a:t>
          </a:r>
        </a:p>
      </dsp:txBody>
      <dsp:txXfrm>
        <a:off x="51275" y="155025"/>
        <a:ext cx="5708578" cy="947817"/>
      </dsp:txXfrm>
    </dsp:sp>
    <dsp:sp modelId="{D889C6CA-DA61-4AEB-A1C4-1D83B8C69ADE}">
      <dsp:nvSpPr>
        <dsp:cNvPr id="0" name=""/>
        <dsp:cNvSpPr/>
      </dsp:nvSpPr>
      <dsp:spPr>
        <a:xfrm>
          <a:off x="0" y="1208838"/>
          <a:ext cx="5811128" cy="1050367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Automatically imports from bank every night</a:t>
          </a:r>
        </a:p>
      </dsp:txBody>
      <dsp:txXfrm>
        <a:off x="51275" y="1260113"/>
        <a:ext cx="5708578" cy="947817"/>
      </dsp:txXfrm>
    </dsp:sp>
    <dsp:sp modelId="{AA6D5F37-C277-43A9-9B99-3897AE391DD5}">
      <dsp:nvSpPr>
        <dsp:cNvPr id="0" name=""/>
        <dsp:cNvSpPr/>
      </dsp:nvSpPr>
      <dsp:spPr>
        <a:xfrm>
          <a:off x="0" y="2313925"/>
          <a:ext cx="5811128" cy="1050367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Connect your bank – enter your bank name - QB will then ask you to sign into your bank (through QB) with the usual security features that your bank uses</a:t>
          </a:r>
        </a:p>
      </dsp:txBody>
      <dsp:txXfrm>
        <a:off x="51275" y="2365200"/>
        <a:ext cx="5708578" cy="947817"/>
      </dsp:txXfrm>
    </dsp:sp>
    <dsp:sp modelId="{397DFA53-CFDE-4435-8B5A-20CA077CFD01}">
      <dsp:nvSpPr>
        <dsp:cNvPr id="0" name=""/>
        <dsp:cNvSpPr/>
      </dsp:nvSpPr>
      <dsp:spPr>
        <a:xfrm>
          <a:off x="0" y="3419013"/>
          <a:ext cx="5811128" cy="1050367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you have more than one account at this bank – choose all that apply to this company</a:t>
          </a:r>
        </a:p>
      </dsp:txBody>
      <dsp:txXfrm>
        <a:off x="51275" y="3470288"/>
        <a:ext cx="5708578" cy="947817"/>
      </dsp:txXfrm>
    </dsp:sp>
    <dsp:sp modelId="{D7FC92FC-8BA0-45E5-B152-5CED1B066772}">
      <dsp:nvSpPr>
        <dsp:cNvPr id="0" name=""/>
        <dsp:cNvSpPr/>
      </dsp:nvSpPr>
      <dsp:spPr>
        <a:xfrm>
          <a:off x="0" y="4524100"/>
          <a:ext cx="5811128" cy="105036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 each bank account – you then select from a drop down the QB account to ‘tie’ it to</a:t>
          </a:r>
        </a:p>
      </dsp:txBody>
      <dsp:txXfrm>
        <a:off x="51275" y="4575375"/>
        <a:ext cx="5708578" cy="947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EB292-F1F3-4441-BF1F-CCFD5269514A}">
      <dsp:nvSpPr>
        <dsp:cNvPr id="0" name=""/>
        <dsp:cNvSpPr/>
      </dsp:nvSpPr>
      <dsp:spPr>
        <a:xfrm>
          <a:off x="0" y="2772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F96F2-5444-4918-8909-89BF2F9E93D2}">
      <dsp:nvSpPr>
        <dsp:cNvPr id="0" name=""/>
        <dsp:cNvSpPr/>
      </dsp:nvSpPr>
      <dsp:spPr>
        <a:xfrm>
          <a:off x="0" y="2772"/>
          <a:ext cx="5811128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Choose how far back to pull in the bank info.. This may be limited due to your own bank parameters</a:t>
          </a:r>
        </a:p>
      </dsp:txBody>
      <dsp:txXfrm>
        <a:off x="0" y="2772"/>
        <a:ext cx="5811128" cy="1890891"/>
      </dsp:txXfrm>
    </dsp:sp>
    <dsp:sp modelId="{0C8E7FE2-BCD2-4421-9948-6554D685347E}">
      <dsp:nvSpPr>
        <dsp:cNvPr id="0" name=""/>
        <dsp:cNvSpPr/>
      </dsp:nvSpPr>
      <dsp:spPr>
        <a:xfrm>
          <a:off x="0" y="1893663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FD109-3674-4CED-8CCC-835FA6C67CEE}">
      <dsp:nvSpPr>
        <dsp:cNvPr id="0" name=""/>
        <dsp:cNvSpPr/>
      </dsp:nvSpPr>
      <dsp:spPr>
        <a:xfrm>
          <a:off x="0" y="1893663"/>
          <a:ext cx="5811128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When connection is complete – you will see all the transactions under each account in the ‘Bank Transactions’ screen</a:t>
          </a:r>
        </a:p>
      </dsp:txBody>
      <dsp:txXfrm>
        <a:off x="0" y="1893663"/>
        <a:ext cx="5811128" cy="1890891"/>
      </dsp:txXfrm>
    </dsp:sp>
    <dsp:sp modelId="{72B04351-64DE-4FB4-A5F2-B70687E40F4A}">
      <dsp:nvSpPr>
        <dsp:cNvPr id="0" name=""/>
        <dsp:cNvSpPr/>
      </dsp:nvSpPr>
      <dsp:spPr>
        <a:xfrm>
          <a:off x="0" y="3784555"/>
          <a:ext cx="5811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0239B-80C1-417E-AE07-6336CA881604}">
      <dsp:nvSpPr>
        <dsp:cNvPr id="0" name=""/>
        <dsp:cNvSpPr/>
      </dsp:nvSpPr>
      <dsp:spPr>
        <a:xfrm>
          <a:off x="0" y="3784555"/>
          <a:ext cx="5811128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Simply click on a row – so example check #437 – then add the vendor and the income/expense that it should go to -  and then click ‘Add’</a:t>
          </a:r>
        </a:p>
      </dsp:txBody>
      <dsp:txXfrm>
        <a:off x="0" y="3784555"/>
        <a:ext cx="5811128" cy="18908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63111-A384-4B35-AE7E-D6C340EABD9B}">
      <dsp:nvSpPr>
        <dsp:cNvPr id="0" name=""/>
        <dsp:cNvSpPr/>
      </dsp:nvSpPr>
      <dsp:spPr>
        <a:xfrm>
          <a:off x="0" y="0"/>
          <a:ext cx="9197340" cy="16802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When using a debit or credit card – QB will try to automatically categorize the transactions – these will show in green – if you approve simply hit ‘Add’ – if not – click on the transaction and choose the account you want.</a:t>
          </a:r>
        </a:p>
      </dsp:txBody>
      <dsp:txXfrm>
        <a:off x="49212" y="49212"/>
        <a:ext cx="7460711" cy="1581785"/>
      </dsp:txXfrm>
    </dsp:sp>
    <dsp:sp modelId="{4586B290-8590-4178-B6B5-8C097BBFDCBE}">
      <dsp:nvSpPr>
        <dsp:cNvPr id="0" name=""/>
        <dsp:cNvSpPr/>
      </dsp:nvSpPr>
      <dsp:spPr>
        <a:xfrm>
          <a:off x="1623059" y="2053589"/>
          <a:ext cx="9197340" cy="168020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the expense needs further breakdown – for example ‘Sam’s Club’ is more than just ‘food’ – so you choose ‘Split’ and you can breakdown the total to food, bar supplies, office supplies, </a:t>
          </a:r>
          <a:r>
            <a:rPr lang="en-US" sz="2200" kern="1200" dirty="0" err="1"/>
            <a:t>etc</a:t>
          </a:r>
          <a:endParaRPr lang="en-US" sz="2200" kern="1200" dirty="0"/>
        </a:p>
      </dsp:txBody>
      <dsp:txXfrm>
        <a:off x="1672271" y="2102801"/>
        <a:ext cx="6383719" cy="1581785"/>
      </dsp:txXfrm>
    </dsp:sp>
    <dsp:sp modelId="{7238C1FA-300A-439B-B988-69C03B8E9219}">
      <dsp:nvSpPr>
        <dsp:cNvPr id="0" name=""/>
        <dsp:cNvSpPr/>
      </dsp:nvSpPr>
      <dsp:spPr>
        <a:xfrm>
          <a:off x="8105203" y="1320831"/>
          <a:ext cx="1092136" cy="1092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50934" y="1320831"/>
        <a:ext cx="600674" cy="821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B94A3-CF91-48C8-8A74-7C0DBE8B2555}">
      <dsp:nvSpPr>
        <dsp:cNvPr id="0" name=""/>
        <dsp:cNvSpPr/>
      </dsp:nvSpPr>
      <dsp:spPr>
        <a:xfrm>
          <a:off x="4898808" y="1798982"/>
          <a:ext cx="10960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9601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8649" y="1839069"/>
        <a:ext cx="56330" cy="11266"/>
      </dsp:txXfrm>
    </dsp:sp>
    <dsp:sp modelId="{BC4E8924-C1C3-4656-91FD-8FAB2A392690}">
      <dsp:nvSpPr>
        <dsp:cNvPr id="0" name=""/>
        <dsp:cNvSpPr/>
      </dsp:nvSpPr>
      <dsp:spPr>
        <a:xfrm>
          <a:off x="2294" y="375208"/>
          <a:ext cx="4898313" cy="29389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21" tIns="251945" rIns="240021" bIns="25194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 you enter transactions – QB will remember which account was used and will recommend for the next transaction.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This is a time saver but you still need to review for accuracy.</a:t>
          </a:r>
        </a:p>
      </dsp:txBody>
      <dsp:txXfrm>
        <a:off x="2294" y="375208"/>
        <a:ext cx="4898313" cy="2938988"/>
      </dsp:txXfrm>
    </dsp:sp>
    <dsp:sp modelId="{B4425A10-DEAF-4674-B94D-9D34E3837846}">
      <dsp:nvSpPr>
        <dsp:cNvPr id="0" name=""/>
        <dsp:cNvSpPr/>
      </dsp:nvSpPr>
      <dsp:spPr>
        <a:xfrm>
          <a:off x="6027220" y="375208"/>
          <a:ext cx="4898313" cy="293898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21" tIns="251945" rIns="240021" bIns="25194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you have classified all the transactions – you will get a green checkmark!</a:t>
          </a:r>
        </a:p>
      </dsp:txBody>
      <dsp:txXfrm>
        <a:off x="6027220" y="375208"/>
        <a:ext cx="4898313" cy="29389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9E1D0-5BB8-4C95-9EB0-9E12D34A47A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30CC3-F6B9-48F7-A6B0-5756F0F35B38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When the month is over – reconciling the account is all but done for you by QB – because QB already knows what cleared the bank and what didn’t.  You will still need to review and ‘Finish’.  </a:t>
          </a:r>
        </a:p>
      </dsp:txBody>
      <dsp:txXfrm>
        <a:off x="608661" y="692298"/>
        <a:ext cx="4508047" cy="2799040"/>
      </dsp:txXfrm>
    </dsp:sp>
    <dsp:sp modelId="{C3FF96D2-60DA-4F7A-8D28-6A61A3276A79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29AB2-F505-4B8A-A3D1-2D9EF51C5428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Any changes that are needed can be done from this screen</a:t>
          </a:r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EC74-30AF-47A3-1C36-D77BFD623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0BB19-D9C4-63C1-9496-B2F436BCD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CEA99-CCF8-2FAE-72C4-36CC76EC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7CD9E-C09C-BD56-A09E-9AA47DB0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B2520-270D-2D53-EAD8-D11F3640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1A91-B480-55C5-0CFB-10A4BFD9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39A07-9732-1054-2B4E-C0EFD12E9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CAE32-4296-C645-60DE-EF611E65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00732-6E6F-0F30-C4C6-5A61982E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25A9B-3568-F681-A0CC-AA619862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FF264-D3DC-17C4-03EB-0DEFA82E1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82D3F-3958-9C6E-1EE5-CD8118BF2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59D59-DD00-FE01-8B87-418D8D2A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CC1E0-8C66-1039-0DCA-79BFB5BE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E40E-1C85-05D5-9847-F63CE98A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E06B-7913-F8A0-48A6-CF135E65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06C8-E3A4-602E-85DE-DBE941F1F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86BC6-64A2-519D-30C7-E50E29F1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7B6EA-3D1C-9E09-EA48-362B5DC7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6BF0A-C717-D090-40D8-C3BA7000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A0EA-A92C-BE69-BD20-328B1C7C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83911-FDEC-1CD1-3416-CC7821BC3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5736-7DBA-CC0C-9900-D83E7635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9264-2BAD-3320-5995-E186D000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1939-D37C-B5AB-63B3-F34F4418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AD67-D548-1368-9671-C5D9113A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2E63E-AE44-5892-6947-D388B1910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D0DEC-FCEB-13F2-6B2A-C44907BAC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5D5C1-7185-1BB4-10FD-D0CE830F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3011D-1F27-01C7-13A5-3D5E4A61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11AF6-CB4B-EF24-D750-3261FABF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2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AB29-48A1-BE83-E2FF-6D8E9C04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E7E1F-F5A6-C5E7-62A5-4582123A0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BFDD5-94B7-5A9D-5BE8-89C00B30E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069F4-EC27-9DBE-F54A-8E0F40AC8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776D2-1B21-7D44-0070-AB7E81070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7E041-65CC-7C52-56A9-460D2690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0E54D-BC98-0025-5F4C-287CC831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7BB92-0548-5CEC-FF16-7C171565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26F4-B04B-8F42-7602-ADAAE0BE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2879E-54B6-31E5-E67F-4D5351D0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99D6F-F584-7598-07E4-3C310407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8FC09-BE6C-5BAA-0E5D-4039D13A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289F6-EB6F-9426-4BEA-63AA12BB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72D0D-7654-F264-E61D-9E2D8CA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CC3FE-6404-B8B2-F054-E15B5E0A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7568-F147-60FA-5A9B-1BEBD0F6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77E7-7056-54FA-10C4-79087CB7F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A8204-9861-F6E5-51FF-4AD536925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A398A-46F7-8712-ABF8-07D23ECF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75E8F-0CA0-21AD-FFB2-54F51C3E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9ECA6-935C-2A52-91C3-2DDF7CF5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3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33F3-9FEE-08F6-6C46-2EE53645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08519-CFF4-06E5-6026-FC2C09E35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87C60-38C6-AB78-37FE-876889A71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594A5-0A45-4BB2-ED62-C58FA173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4EE2C-6ECC-56DE-093C-8769CABA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D0937-664B-3D43-3B07-50E1A36F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0734-8846-B882-470E-9CF8B498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A1F58-4BCA-5548-0B15-FEF6047C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FB7B7-6A86-9E06-3499-34AAD93A5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6D3FAE-D8E6-4319-9CA1-3B815E3A17D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3E29-3048-75A1-0112-0A0693F2E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614E3-109A-DE61-052F-31C6591EE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BA2F00-48C9-4D6C-9BED-30F2F245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A1D17-6FDB-B919-F10E-C05BB0109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 err="1"/>
              <a:t>Quickbooks</a:t>
            </a:r>
            <a:r>
              <a:rPr lang="en-US" sz="5200" dirty="0"/>
              <a:t>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12E5A-E566-A698-FECC-77494C921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Set up and Bank Feeds</a:t>
            </a:r>
            <a:endParaRPr lang="en-US"/>
          </a:p>
        </p:txBody>
      </p:sp>
      <p:pic>
        <p:nvPicPr>
          <p:cNvPr id="7" name="Graphic 6" descr="Laptop">
            <a:extLst>
              <a:ext uri="{FF2B5EF4-FFF2-40B4-BE49-F238E27FC236}">
                <a16:creationId xmlns:a16="http://schemas.microsoft.com/office/drawing/2014/main" id="{0F78A62C-BBEB-7F19-2A67-96299D34D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Laptop">
            <a:extLst>
              <a:ext uri="{FF2B5EF4-FFF2-40B4-BE49-F238E27FC236}">
                <a16:creationId xmlns:a16="http://schemas.microsoft.com/office/drawing/2014/main" id="{CE853F29-ACE3-4D0B-9394-C003E49D5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74B4-0C87-C3FF-AB12-810D6084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and Credit Card Feeds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F75C03-FC11-3A7A-74CE-3ED1AC40F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</p:spPr>
      </p:pic>
    </p:spTree>
    <p:extLst>
      <p:ext uri="{BB962C8B-B14F-4D97-AF65-F5344CB8AC3E}">
        <p14:creationId xmlns:p14="http://schemas.microsoft.com/office/powerpoint/2010/main" val="164810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84FE-955B-02B5-58F1-9B114AE5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and Credit Card Feeds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D8B803-8C30-EFD7-0B7C-0EB84E02F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</p:spPr>
      </p:pic>
    </p:spTree>
    <p:extLst>
      <p:ext uri="{BB962C8B-B14F-4D97-AF65-F5344CB8AC3E}">
        <p14:creationId xmlns:p14="http://schemas.microsoft.com/office/powerpoint/2010/main" val="351459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295E2-D3B8-0C96-E6C5-753E5AD3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Bank and Credit Card Feeds	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BED906E-C347-7EA0-4495-D906781B5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1266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49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0DA7-2ECB-B85B-0386-13A22CD3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and Credit Card Feeds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A69376-EA37-4B47-CC6F-501DE1EEA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</p:spPr>
      </p:pic>
    </p:spTree>
    <p:extLst>
      <p:ext uri="{BB962C8B-B14F-4D97-AF65-F5344CB8AC3E}">
        <p14:creationId xmlns:p14="http://schemas.microsoft.com/office/powerpoint/2010/main" val="1458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6AFEB-86E2-DCF5-CAC6-96D42961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Bank and Credit Card Feeds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018E44-2763-3FCD-D738-760AF44B8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51141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67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ED73-A853-C9AF-2A4A-5CF89222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and Credit Card Feeds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AC704-F3C9-F9E2-B8D1-185373D20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</p:spPr>
      </p:pic>
    </p:spTree>
    <p:extLst>
      <p:ext uri="{BB962C8B-B14F-4D97-AF65-F5344CB8AC3E}">
        <p14:creationId xmlns:p14="http://schemas.microsoft.com/office/powerpoint/2010/main" val="387132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E61B3-7F84-D829-E29A-FFE11842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Setting Up Your Company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9D4D40-F4A1-B4FE-4656-F1D991B2C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57766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90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AB64C-7F05-5CF7-27E0-7CA85C42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 Setting Up Your Company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99478-91CF-C2F3-141E-53E8E4EA5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Other versions are Essentials, Plus and Advanced – these allow for additional users, more comprehensive reports, inventory and other advanced options</a:t>
            </a:r>
          </a:p>
          <a:p>
            <a:endParaRPr lang="en-US" sz="2200" dirty="0"/>
          </a:p>
          <a:p>
            <a:r>
              <a:rPr lang="en-US" sz="2200" dirty="0"/>
              <a:t>We recommend starting with Simple Start and if these features are desired – you can upgrade at any time. Similarly – if you choose a plan that is too advanced – you can downgrade at any time also.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416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C4D68-1A27-46B6-B62A-99AC4B34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Setting Up Your Company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F8A95D-525B-93C5-4552-D2EBA9E27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33608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90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535D0-12F6-CE55-41D7-2A05CDFE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Bank and Credit Card Feeds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E2982A-C74B-A062-E6C0-AEF09B564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09552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00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75349-18B9-2972-B9F4-85198E5C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Bank and Credit Card Feeds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25718A-5731-D3A8-78F6-AACB010EB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49960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82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2798-566A-6917-2751-3FC7A09F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and Credit Card Feeds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894C54-850C-F3AB-99BF-4DE62C43A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</p:spPr>
      </p:pic>
    </p:spTree>
    <p:extLst>
      <p:ext uri="{BB962C8B-B14F-4D97-AF65-F5344CB8AC3E}">
        <p14:creationId xmlns:p14="http://schemas.microsoft.com/office/powerpoint/2010/main" val="148081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965B-F301-C401-5B39-FDD576FB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and Credit Card Fees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1B4C7-1D15-89C2-B177-345BE9D38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</p:spPr>
      </p:pic>
    </p:spTree>
    <p:extLst>
      <p:ext uri="{BB962C8B-B14F-4D97-AF65-F5344CB8AC3E}">
        <p14:creationId xmlns:p14="http://schemas.microsoft.com/office/powerpoint/2010/main" val="327063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E23BC-FEB6-4A9C-4CD9-B2DEE7C2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Bank and Credit Card Fees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51B32FF-17AA-B528-B76D-AD2DA891B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920861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17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617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Quickbooks Online</vt:lpstr>
      <vt:lpstr>Setting Up Your Company</vt:lpstr>
      <vt:lpstr> Setting Up Your Company</vt:lpstr>
      <vt:lpstr>Setting Up Your Company </vt:lpstr>
      <vt:lpstr>Bank and Credit Card Feeds</vt:lpstr>
      <vt:lpstr>Bank and Credit Card Feeds </vt:lpstr>
      <vt:lpstr>Bank and Credit Card Feeds</vt:lpstr>
      <vt:lpstr>Bank and Credit Card Fees</vt:lpstr>
      <vt:lpstr>Bank and Credit Card Fees</vt:lpstr>
      <vt:lpstr>Bank and Credit Card Feeds</vt:lpstr>
      <vt:lpstr>Bank and Credit Card Feeds</vt:lpstr>
      <vt:lpstr>Bank and Credit Card Feeds  </vt:lpstr>
      <vt:lpstr>Bank and Credit Card Feeds</vt:lpstr>
      <vt:lpstr>Bank and Credit Card Feeds</vt:lpstr>
      <vt:lpstr>Bank and Credit Card Feeds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Hanlon</dc:creator>
  <cp:lastModifiedBy>Cynthia Lewis</cp:lastModifiedBy>
  <cp:revision>2</cp:revision>
  <dcterms:created xsi:type="dcterms:W3CDTF">2025-06-01T16:47:16Z</dcterms:created>
  <dcterms:modified xsi:type="dcterms:W3CDTF">2025-07-15T12:04:34Z</dcterms:modified>
</cp:coreProperties>
</file>